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7" r:id="rId4"/>
  </p:sldMasterIdLst>
  <p:notesMasterIdLst>
    <p:notesMasterId r:id="rId16"/>
  </p:notesMasterIdLst>
  <p:handoutMasterIdLst>
    <p:handoutMasterId r:id="rId17"/>
  </p:handoutMasterIdLst>
  <p:sldIdLst>
    <p:sldId id="1027" r:id="rId5"/>
    <p:sldId id="2026819424" r:id="rId6"/>
    <p:sldId id="2026819428" r:id="rId7"/>
    <p:sldId id="2026819425" r:id="rId8"/>
    <p:sldId id="2026819429" r:id="rId9"/>
    <p:sldId id="2026819430" r:id="rId10"/>
    <p:sldId id="2026819431" r:id="rId11"/>
    <p:sldId id="2026819432" r:id="rId12"/>
    <p:sldId id="2147471870" r:id="rId13"/>
    <p:sldId id="2026819433" r:id="rId14"/>
    <p:sldId id="2026819423" r:id="rId15"/>
  </p:sldIdLst>
  <p:sldSz cx="12188825"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7B262E-B8BD-F2EF-1D46-AC00DCDD571B}" name="Alexander Romero" initials="AR" userId="S::alexanderr@vmware.com::a58feb80-3aee-42c9-ad04-13322721c74f" providerId="AD"/>
  <p188:author id="{11FBE0FE-6B4B-C742-B4DD-4865FA1CD4B0}" name="Daniel Flaherty" initials="DF" userId="S::dflaherty@vmware.com::48414740-e11c-464e-b7c5-700f3e65ff7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43" clrIdx="1"/>
  <p:cmAuthor id="3" name="Wendy Ouellette" initials="WO" lastIdx="1" clrIdx="2">
    <p:extLst>
      <p:ext uri="{19B8F6BF-5375-455C-9EA6-DF929625EA0E}">
        <p15:presenceInfo xmlns:p15="http://schemas.microsoft.com/office/powerpoint/2012/main" userId="S::wouellette@vmware.com::1423423b-46e9-448d-b172-f148f3fbf4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0091DA"/>
    <a:srgbClr val="F4F8FA"/>
    <a:srgbClr val="214D19"/>
    <a:srgbClr val="295B20"/>
    <a:srgbClr val="2F6A25"/>
    <a:srgbClr val="337128"/>
    <a:srgbClr val="548316"/>
    <a:srgbClr val="00818F"/>
    <a:srgbClr val="EB7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777A2A-2A16-AB4C-B2B4-363795927240}" v="117" dt="2023-03-15T22:05:50.971"/>
  </p1510:revLst>
</p1510:revInfo>
</file>

<file path=ppt/tableStyles.xml><?xml version="1.0" encoding="utf-8"?>
<a:tblStyleLst xmlns:a="http://schemas.openxmlformats.org/drawingml/2006/main" def="{6E25E649-3F16-4E02-A733-19D2CDBF48F0}">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65" autoAdjust="0"/>
    <p:restoredTop sz="85034" autoAdjust="0"/>
  </p:normalViewPr>
  <p:slideViewPr>
    <p:cSldViewPr snapToGrid="0">
      <p:cViewPr varScale="1">
        <p:scale>
          <a:sx n="108" d="100"/>
          <a:sy n="108" d="100"/>
        </p:scale>
        <p:origin x="1200" y="184"/>
      </p:cViewPr>
      <p:guideLst/>
    </p:cSldViewPr>
  </p:slideViewPr>
  <p:outlineViewPr>
    <p:cViewPr>
      <p:scale>
        <a:sx n="33" d="100"/>
        <a:sy n="33" d="100"/>
      </p:scale>
      <p:origin x="0" y="-72992"/>
    </p:cViewPr>
  </p:outlineViewPr>
  <p:notesTextViewPr>
    <p:cViewPr>
      <p:scale>
        <a:sx n="100" d="100"/>
        <a:sy n="100" d="100"/>
      </p:scale>
      <p:origin x="0" y="0"/>
    </p:cViewPr>
  </p:notesTextViewPr>
  <p:sorterViewPr>
    <p:cViewPr>
      <p:scale>
        <a:sx n="77" d="100"/>
        <a:sy n="77" d="100"/>
      </p:scale>
      <p:origin x="0" y="-6396"/>
    </p:cViewPr>
  </p:sorterViewPr>
  <p:notesViewPr>
    <p:cSldViewPr snapToGrid="0" showGuides="1">
      <p:cViewPr varScale="1">
        <p:scale>
          <a:sx n="107" d="100"/>
          <a:sy n="107" d="100"/>
        </p:scale>
        <p:origin x="3032" y="1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Romero" userId="S::alexanderr@vmware.com::a58feb80-3aee-42c9-ad04-13322721c74f" providerId="AD" clId="Web-{38EEFF3E-2DAC-B823-458F-9A3A4DB220A5}"/>
    <pc:docChg chg="mod modSld">
      <pc:chgData name="Alexander Romero" userId="S::alexanderr@vmware.com::a58feb80-3aee-42c9-ad04-13322721c74f" providerId="AD" clId="Web-{38EEFF3E-2DAC-B823-458F-9A3A4DB220A5}" dt="2023-03-09T15:34:28.627" v="37"/>
      <pc:docMkLst>
        <pc:docMk/>
      </pc:docMkLst>
      <pc:sldChg chg="modSp">
        <pc:chgData name="Alexander Romero" userId="S::alexanderr@vmware.com::a58feb80-3aee-42c9-ad04-13322721c74f" providerId="AD" clId="Web-{38EEFF3E-2DAC-B823-458F-9A3A4DB220A5}" dt="2023-03-09T15:24:56.622" v="25" actId="20577"/>
        <pc:sldMkLst>
          <pc:docMk/>
          <pc:sldMk cId="3540618122" sldId="1027"/>
        </pc:sldMkLst>
        <pc:spChg chg="mod">
          <ac:chgData name="Alexander Romero" userId="S::alexanderr@vmware.com::a58feb80-3aee-42c9-ad04-13322721c74f" providerId="AD" clId="Web-{38EEFF3E-2DAC-B823-458F-9A3A4DB220A5}" dt="2023-03-09T15:24:56.622" v="25" actId="20577"/>
          <ac:spMkLst>
            <pc:docMk/>
            <pc:sldMk cId="3540618122" sldId="1027"/>
            <ac:spMk id="32" creationId="{358317EF-0169-E54C-8983-6C5270B05047}"/>
          </ac:spMkLst>
        </pc:spChg>
      </pc:sldChg>
      <pc:sldChg chg="addCm">
        <pc:chgData name="Alexander Romero" userId="S::alexanderr@vmware.com::a58feb80-3aee-42c9-ad04-13322721c74f" providerId="AD" clId="Web-{38EEFF3E-2DAC-B823-458F-9A3A4DB220A5}" dt="2023-03-09T15:34:28.627" v="37"/>
        <pc:sldMkLst>
          <pc:docMk/>
          <pc:sldMk cId="3391572225" sldId="2026819424"/>
        </pc:sldMkLst>
        <pc:extLst>
          <p:ext xmlns:p="http://schemas.openxmlformats.org/presentationml/2006/main" uri="{D6D511B9-2390-475A-947B-AFAB55BFBCF1}">
            <pc226:cmChg xmlns:pc226="http://schemas.microsoft.com/office/powerpoint/2022/06/main/command" chg="add">
              <pc226:chgData name="Alexander Romero" userId="S::alexanderr@vmware.com::a58feb80-3aee-42c9-ad04-13322721c74f" providerId="AD" clId="Web-{38EEFF3E-2DAC-B823-458F-9A3A4DB220A5}" dt="2023-03-09T15:34:28.627" v="37"/>
              <pc2:cmMkLst xmlns:pc2="http://schemas.microsoft.com/office/powerpoint/2019/9/main/command">
                <pc:docMk/>
                <pc:sldMk cId="3391572225" sldId="2026819424"/>
                <pc2:cmMk id="{3EFA955D-484F-4187-88CD-FF687CEE52B9}"/>
              </pc2:cmMkLst>
            </pc226:cmChg>
          </p:ext>
        </pc:extLst>
      </pc:sldChg>
      <pc:sldChg chg="modNotes">
        <pc:chgData name="Alexander Romero" userId="S::alexanderr@vmware.com::a58feb80-3aee-42c9-ad04-13322721c74f" providerId="AD" clId="Web-{38EEFF3E-2DAC-B823-458F-9A3A4DB220A5}" dt="2023-03-09T15:27:36.956" v="29"/>
        <pc:sldMkLst>
          <pc:docMk/>
          <pc:sldMk cId="524127305" sldId="2026819430"/>
        </pc:sldMkLst>
      </pc:sldChg>
      <pc:sldChg chg="addSp delSp modSp addCm modNotes">
        <pc:chgData name="Alexander Romero" userId="S::alexanderr@vmware.com::a58feb80-3aee-42c9-ad04-13322721c74f" providerId="AD" clId="Web-{38EEFF3E-2DAC-B823-458F-9A3A4DB220A5}" dt="2023-03-09T15:30:32.197" v="36"/>
        <pc:sldMkLst>
          <pc:docMk/>
          <pc:sldMk cId="3350954075" sldId="2026819431"/>
        </pc:sldMkLst>
        <pc:spChg chg="add del mod">
          <ac:chgData name="Alexander Romero" userId="S::alexanderr@vmware.com::a58feb80-3aee-42c9-ad04-13322721c74f" providerId="AD" clId="Web-{38EEFF3E-2DAC-B823-458F-9A3A4DB220A5}" dt="2023-03-09T15:27:40.050" v="33"/>
          <ac:spMkLst>
            <pc:docMk/>
            <pc:sldMk cId="3350954075" sldId="2026819431"/>
            <ac:spMk id="2" creationId="{4E8104A7-2F6B-AD63-6F95-C277DA4F3F76}"/>
          </ac:spMkLst>
        </pc:spChg>
        <pc:extLst>
          <p:ext xmlns:p="http://schemas.openxmlformats.org/presentationml/2006/main" uri="{D6D511B9-2390-475A-947B-AFAB55BFBCF1}">
            <pc226:cmChg xmlns:pc226="http://schemas.microsoft.com/office/powerpoint/2022/06/main/command" chg="add">
              <pc226:chgData name="Alexander Romero" userId="S::alexanderr@vmware.com::a58feb80-3aee-42c9-ad04-13322721c74f" providerId="AD" clId="Web-{38EEFF3E-2DAC-B823-458F-9A3A4DB220A5}" dt="2023-03-09T15:30:32.197" v="36"/>
              <pc2:cmMkLst xmlns:pc2="http://schemas.microsoft.com/office/powerpoint/2019/9/main/command">
                <pc:docMk/>
                <pc:sldMk cId="3350954075" sldId="2026819431"/>
                <pc2:cmMk id="{0FC988B2-70E6-4ECE-ADFF-B5323BDED890}"/>
              </pc2:cmMkLst>
            </pc226:cmChg>
          </p:ext>
        </pc:extLst>
      </pc:sldChg>
    </pc:docChg>
  </pc:docChgLst>
  <pc:docChgLst>
    <pc:chgData name="Daniel Flaherty" userId="48414740-e11c-464e-b7c5-700f3e65ff7c" providerId="ADAL" clId="{E1777A2A-2A16-AB4C-B2B4-363795927240}"/>
    <pc:docChg chg="undo redo custSel addSld delSld modSld sldOrd modMainMaster">
      <pc:chgData name="Daniel Flaherty" userId="48414740-e11c-464e-b7c5-700f3e65ff7c" providerId="ADAL" clId="{E1777A2A-2A16-AB4C-B2B4-363795927240}" dt="2023-03-16T20:09:10.323" v="11844" actId="2696"/>
      <pc:docMkLst>
        <pc:docMk/>
      </pc:docMkLst>
      <pc:sldChg chg="delSp modSp mod">
        <pc:chgData name="Daniel Flaherty" userId="48414740-e11c-464e-b7c5-700f3e65ff7c" providerId="ADAL" clId="{E1777A2A-2A16-AB4C-B2B4-363795927240}" dt="2023-03-15T21:27:36.094" v="3668" actId="1076"/>
        <pc:sldMkLst>
          <pc:docMk/>
          <pc:sldMk cId="3540618122" sldId="1027"/>
        </pc:sldMkLst>
        <pc:spChg chg="mod">
          <ac:chgData name="Daniel Flaherty" userId="48414740-e11c-464e-b7c5-700f3e65ff7c" providerId="ADAL" clId="{E1777A2A-2A16-AB4C-B2B4-363795927240}" dt="2023-03-15T21:27:30.565" v="3664" actId="1076"/>
          <ac:spMkLst>
            <pc:docMk/>
            <pc:sldMk cId="3540618122" sldId="1027"/>
            <ac:spMk id="5" creationId="{A63C1E39-47A3-4DE2-94D6-ACF90DA5B75C}"/>
          </ac:spMkLst>
        </pc:spChg>
        <pc:spChg chg="mod">
          <ac:chgData name="Daniel Flaherty" userId="48414740-e11c-464e-b7c5-700f3e65ff7c" providerId="ADAL" clId="{E1777A2A-2A16-AB4C-B2B4-363795927240}" dt="2023-03-15T21:27:36.094" v="3668" actId="1076"/>
          <ac:spMkLst>
            <pc:docMk/>
            <pc:sldMk cId="3540618122" sldId="1027"/>
            <ac:spMk id="6" creationId="{E9F5EA07-8DDC-4D4D-9AB3-BDA3AABD5294}"/>
          </ac:spMkLst>
        </pc:spChg>
        <pc:spChg chg="del">
          <ac:chgData name="Daniel Flaherty" userId="48414740-e11c-464e-b7c5-700f3e65ff7c" providerId="ADAL" clId="{E1777A2A-2A16-AB4C-B2B4-363795927240}" dt="2023-03-08T19:31:09.717" v="263" actId="478"/>
          <ac:spMkLst>
            <pc:docMk/>
            <pc:sldMk cId="3540618122" sldId="1027"/>
            <ac:spMk id="31" creationId="{08789EFD-EBBF-7045-A2A3-4F2E737BF491}"/>
          </ac:spMkLst>
        </pc:spChg>
        <pc:spChg chg="mod">
          <ac:chgData name="Daniel Flaherty" userId="48414740-e11c-464e-b7c5-700f3e65ff7c" providerId="ADAL" clId="{E1777A2A-2A16-AB4C-B2B4-363795927240}" dt="2023-03-08T19:31:04.985" v="258" actId="20577"/>
          <ac:spMkLst>
            <pc:docMk/>
            <pc:sldMk cId="3540618122" sldId="1027"/>
            <ac:spMk id="32" creationId="{358317EF-0169-E54C-8983-6C5270B05047}"/>
          </ac:spMkLst>
        </pc:spChg>
        <pc:spChg chg="mod">
          <ac:chgData name="Daniel Flaherty" userId="48414740-e11c-464e-b7c5-700f3e65ff7c" providerId="ADAL" clId="{E1777A2A-2A16-AB4C-B2B4-363795927240}" dt="2023-03-08T19:31:07.614" v="262" actId="20577"/>
          <ac:spMkLst>
            <pc:docMk/>
            <pc:sldMk cId="3540618122" sldId="1027"/>
            <ac:spMk id="33" creationId="{80E93F5D-276F-F847-8349-DF6ED9C6C692}"/>
          </ac:spMkLst>
        </pc:spChg>
      </pc:sldChg>
      <pc:sldChg chg="del">
        <pc:chgData name="Daniel Flaherty" userId="48414740-e11c-464e-b7c5-700f3e65ff7c" providerId="ADAL" clId="{E1777A2A-2A16-AB4C-B2B4-363795927240}" dt="2023-03-08T19:29:37.884" v="35" actId="2696"/>
        <pc:sldMkLst>
          <pc:docMk/>
          <pc:sldMk cId="3541055192" sldId="1036"/>
        </pc:sldMkLst>
      </pc:sldChg>
      <pc:sldChg chg="del">
        <pc:chgData name="Daniel Flaherty" userId="48414740-e11c-464e-b7c5-700f3e65ff7c" providerId="ADAL" clId="{E1777A2A-2A16-AB4C-B2B4-363795927240}" dt="2023-03-08T19:29:37.883" v="34" actId="2696"/>
        <pc:sldMkLst>
          <pc:docMk/>
          <pc:sldMk cId="2214297817" sldId="2026819420"/>
        </pc:sldMkLst>
      </pc:sldChg>
      <pc:sldChg chg="del">
        <pc:chgData name="Daniel Flaherty" userId="48414740-e11c-464e-b7c5-700f3e65ff7c" providerId="ADAL" clId="{E1777A2A-2A16-AB4C-B2B4-363795927240}" dt="2023-03-08T19:29:37.876" v="33" actId="2696"/>
        <pc:sldMkLst>
          <pc:docMk/>
          <pc:sldMk cId="3428920015" sldId="2026819422"/>
        </pc:sldMkLst>
      </pc:sldChg>
      <pc:sldChg chg="new">
        <pc:chgData name="Daniel Flaherty" userId="48414740-e11c-464e-b7c5-700f3e65ff7c" providerId="ADAL" clId="{E1777A2A-2A16-AB4C-B2B4-363795927240}" dt="2023-03-08T19:27:55.253" v="0" actId="680"/>
        <pc:sldMkLst>
          <pc:docMk/>
          <pc:sldMk cId="261063516" sldId="2026819423"/>
        </pc:sldMkLst>
      </pc:sldChg>
      <pc:sldChg chg="addSp delSp modSp new mod modClrScheme delCm modCm chgLayout">
        <pc:chgData name="Daniel Flaherty" userId="48414740-e11c-464e-b7c5-700f3e65ff7c" providerId="ADAL" clId="{E1777A2A-2A16-AB4C-B2B4-363795927240}" dt="2023-03-15T21:28:06.880" v="3700" actId="1076"/>
        <pc:sldMkLst>
          <pc:docMk/>
          <pc:sldMk cId="3391572225" sldId="2026819424"/>
        </pc:sldMkLst>
        <pc:spChg chg="del">
          <ac:chgData name="Daniel Flaherty" userId="48414740-e11c-464e-b7c5-700f3e65ff7c" providerId="ADAL" clId="{E1777A2A-2A16-AB4C-B2B4-363795927240}" dt="2023-03-08T19:31:44.775" v="274" actId="700"/>
          <ac:spMkLst>
            <pc:docMk/>
            <pc:sldMk cId="3391572225" sldId="2026819424"/>
            <ac:spMk id="2" creationId="{F9CD45EF-4981-1DA7-14C2-B0B2A413DB3D}"/>
          </ac:spMkLst>
        </pc:spChg>
        <pc:spChg chg="del">
          <ac:chgData name="Daniel Flaherty" userId="48414740-e11c-464e-b7c5-700f3e65ff7c" providerId="ADAL" clId="{E1777A2A-2A16-AB4C-B2B4-363795927240}" dt="2023-03-08T19:31:44.775" v="274" actId="700"/>
          <ac:spMkLst>
            <pc:docMk/>
            <pc:sldMk cId="3391572225" sldId="2026819424"/>
            <ac:spMk id="3" creationId="{86423B5E-926A-6829-6C25-C2FB0BFF68ED}"/>
          </ac:spMkLst>
        </pc:spChg>
        <pc:spChg chg="del mod ord">
          <ac:chgData name="Daniel Flaherty" userId="48414740-e11c-464e-b7c5-700f3e65ff7c" providerId="ADAL" clId="{E1777A2A-2A16-AB4C-B2B4-363795927240}" dt="2023-03-08T19:31:44.775" v="274" actId="700"/>
          <ac:spMkLst>
            <pc:docMk/>
            <pc:sldMk cId="3391572225" sldId="2026819424"/>
            <ac:spMk id="4" creationId="{D17FAD37-B793-B66D-E186-09E8950DEB6E}"/>
          </ac:spMkLst>
        </pc:spChg>
        <pc:spChg chg="del">
          <ac:chgData name="Daniel Flaherty" userId="48414740-e11c-464e-b7c5-700f3e65ff7c" providerId="ADAL" clId="{E1777A2A-2A16-AB4C-B2B4-363795927240}" dt="2023-03-08T19:31:44.775" v="274" actId="700"/>
          <ac:spMkLst>
            <pc:docMk/>
            <pc:sldMk cId="3391572225" sldId="2026819424"/>
            <ac:spMk id="5" creationId="{54BC31EC-3ECD-45D8-24F0-9E56C6114F0A}"/>
          </ac:spMkLst>
        </pc:spChg>
        <pc:spChg chg="del">
          <ac:chgData name="Daniel Flaherty" userId="48414740-e11c-464e-b7c5-700f3e65ff7c" providerId="ADAL" clId="{E1777A2A-2A16-AB4C-B2B4-363795927240}" dt="2023-03-08T19:31:44.775" v="274" actId="700"/>
          <ac:spMkLst>
            <pc:docMk/>
            <pc:sldMk cId="3391572225" sldId="2026819424"/>
            <ac:spMk id="6" creationId="{BA46FF3C-46DD-7F87-3EEB-E9601EF4AFFE}"/>
          </ac:spMkLst>
        </pc:spChg>
        <pc:spChg chg="add mod ord">
          <ac:chgData name="Daniel Flaherty" userId="48414740-e11c-464e-b7c5-700f3e65ff7c" providerId="ADAL" clId="{E1777A2A-2A16-AB4C-B2B4-363795927240}" dt="2023-03-15T21:28:06.880" v="3700" actId="1076"/>
          <ac:spMkLst>
            <pc:docMk/>
            <pc:sldMk cId="3391572225" sldId="2026819424"/>
            <ac:spMk id="7" creationId="{E6FF75E7-166F-787B-87EC-52AB0718E6A0}"/>
          </ac:spMkLst>
        </pc:spChg>
        <pc:spChg chg="add del mod">
          <ac:chgData name="Daniel Flaherty" userId="48414740-e11c-464e-b7c5-700f3e65ff7c" providerId="ADAL" clId="{E1777A2A-2A16-AB4C-B2B4-363795927240}" dt="2023-03-08T21:40:24.206" v="2896"/>
          <ac:spMkLst>
            <pc:docMk/>
            <pc:sldMk cId="3391572225" sldId="2026819424"/>
            <ac:spMk id="8" creationId="{FC038D9D-6FEE-0CF5-2EA4-C58E17E60179}"/>
          </ac:spMkLst>
        </pc:spChg>
        <pc:extLst>
          <p:ext xmlns:p="http://schemas.openxmlformats.org/presentationml/2006/main" uri="{D6D511B9-2390-475A-947B-AFAB55BFBCF1}">
            <pc226:cmChg xmlns:pc226="http://schemas.microsoft.com/office/powerpoint/2022/06/main/command" chg="del">
              <pc226:chgData name="Daniel Flaherty" userId="48414740-e11c-464e-b7c5-700f3e65ff7c" providerId="ADAL" clId="{E1777A2A-2A16-AB4C-B2B4-363795927240}" dt="2023-03-15T21:27:20.867" v="3663"/>
              <pc2:cmMkLst xmlns:pc2="http://schemas.microsoft.com/office/powerpoint/2019/9/main/command">
                <pc:docMk/>
                <pc:sldMk cId="3391572225" sldId="2026819424"/>
                <pc2:cmMk id="{3EFA955D-484F-4187-88CD-FF687CEE52B9}"/>
              </pc2:cmMkLst>
              <pc226:cmRplyChg chg="add">
                <pc226:chgData name="Daniel Flaherty" userId="48414740-e11c-464e-b7c5-700f3e65ff7c" providerId="ADAL" clId="{E1777A2A-2A16-AB4C-B2B4-363795927240}" dt="2023-03-09T20:16:24.994" v="3400"/>
                <pc2:cmRplyMkLst xmlns:pc2="http://schemas.microsoft.com/office/powerpoint/2019/9/main/command">
                  <pc:docMk/>
                  <pc:sldMk cId="3391572225" sldId="2026819424"/>
                  <pc2:cmMk id="{3EFA955D-484F-4187-88CD-FF687CEE52B9}"/>
                  <pc2:cmRplyMk id="{58BBAA0B-24CC-1249-BE57-FE79F23B2406}"/>
                </pc2:cmRplyMkLst>
              </pc226:cmRplyChg>
            </pc226:cmChg>
          </p:ext>
        </pc:extLst>
      </pc:sldChg>
      <pc:sldChg chg="addSp delSp modSp new mod modClrScheme chgLayout modNotesTx">
        <pc:chgData name="Daniel Flaherty" userId="48414740-e11c-464e-b7c5-700f3e65ff7c" providerId="ADAL" clId="{E1777A2A-2A16-AB4C-B2B4-363795927240}" dt="2023-03-15T21:49:12.350" v="5591" actId="20577"/>
        <pc:sldMkLst>
          <pc:docMk/>
          <pc:sldMk cId="3550095775" sldId="2026819425"/>
        </pc:sldMkLst>
        <pc:spChg chg="del mod ord">
          <ac:chgData name="Daniel Flaherty" userId="48414740-e11c-464e-b7c5-700f3e65ff7c" providerId="ADAL" clId="{E1777A2A-2A16-AB4C-B2B4-363795927240}" dt="2023-03-08T19:32:57.447" v="395" actId="700"/>
          <ac:spMkLst>
            <pc:docMk/>
            <pc:sldMk cId="3550095775" sldId="2026819425"/>
            <ac:spMk id="2" creationId="{7C4BB196-1195-EB00-A15D-8A535730458C}"/>
          </ac:spMkLst>
        </pc:spChg>
        <pc:spChg chg="add del mod ord">
          <ac:chgData name="Daniel Flaherty" userId="48414740-e11c-464e-b7c5-700f3e65ff7c" providerId="ADAL" clId="{E1777A2A-2A16-AB4C-B2B4-363795927240}" dt="2023-03-08T19:33:31.645" v="396" actId="700"/>
          <ac:spMkLst>
            <pc:docMk/>
            <pc:sldMk cId="3550095775" sldId="2026819425"/>
            <ac:spMk id="3" creationId="{1EA8C704-F79E-2C9A-B8A2-9F85127F2D1D}"/>
          </ac:spMkLst>
        </pc:spChg>
        <pc:spChg chg="add del mod ord">
          <ac:chgData name="Daniel Flaherty" userId="48414740-e11c-464e-b7c5-700f3e65ff7c" providerId="ADAL" clId="{E1777A2A-2A16-AB4C-B2B4-363795927240}" dt="2023-03-08T19:33:31.645" v="396" actId="700"/>
          <ac:spMkLst>
            <pc:docMk/>
            <pc:sldMk cId="3550095775" sldId="2026819425"/>
            <ac:spMk id="4" creationId="{652183D7-85C1-0FA2-276F-6BC0EAB6F1AF}"/>
          </ac:spMkLst>
        </pc:spChg>
        <pc:spChg chg="add del mod ord">
          <ac:chgData name="Daniel Flaherty" userId="48414740-e11c-464e-b7c5-700f3e65ff7c" providerId="ADAL" clId="{E1777A2A-2A16-AB4C-B2B4-363795927240}" dt="2023-03-08T19:34:00.493" v="397" actId="931"/>
          <ac:spMkLst>
            <pc:docMk/>
            <pc:sldMk cId="3550095775" sldId="2026819425"/>
            <ac:spMk id="5" creationId="{A4B200CD-9CAC-E2D0-F3CC-1BEF54158728}"/>
          </ac:spMkLst>
        </pc:spChg>
        <pc:spChg chg="add del mod ord">
          <ac:chgData name="Daniel Flaherty" userId="48414740-e11c-464e-b7c5-700f3e65ff7c" providerId="ADAL" clId="{E1777A2A-2A16-AB4C-B2B4-363795927240}" dt="2023-03-08T19:47:34.206" v="427" actId="478"/>
          <ac:spMkLst>
            <pc:docMk/>
            <pc:sldMk cId="3550095775" sldId="2026819425"/>
            <ac:spMk id="6" creationId="{92397B18-0C95-DFDA-A0F1-50D2E0329E0C}"/>
          </ac:spMkLst>
        </pc:spChg>
        <pc:spChg chg="add del mod">
          <ac:chgData name="Daniel Flaherty" userId="48414740-e11c-464e-b7c5-700f3e65ff7c" providerId="ADAL" clId="{E1777A2A-2A16-AB4C-B2B4-363795927240}" dt="2023-03-08T19:48:37.260" v="438" actId="21"/>
          <ac:spMkLst>
            <pc:docMk/>
            <pc:sldMk cId="3550095775" sldId="2026819425"/>
            <ac:spMk id="9" creationId="{C676BF92-188E-EAD0-D687-C7C1BCDE1155}"/>
          </ac:spMkLst>
        </pc:spChg>
        <pc:spChg chg="add mod">
          <ac:chgData name="Daniel Flaherty" userId="48414740-e11c-464e-b7c5-700f3e65ff7c" providerId="ADAL" clId="{E1777A2A-2A16-AB4C-B2B4-363795927240}" dt="2023-03-08T20:48:52.977" v="2244" actId="20577"/>
          <ac:spMkLst>
            <pc:docMk/>
            <pc:sldMk cId="3550095775" sldId="2026819425"/>
            <ac:spMk id="10" creationId="{1029A8F4-4CE0-31E7-0888-0691521E3A40}"/>
          </ac:spMkLst>
        </pc:spChg>
        <pc:spChg chg="add mod">
          <ac:chgData name="Daniel Flaherty" userId="48414740-e11c-464e-b7c5-700f3e65ff7c" providerId="ADAL" clId="{E1777A2A-2A16-AB4C-B2B4-363795927240}" dt="2023-03-08T20:49:01.290" v="2245" actId="114"/>
          <ac:spMkLst>
            <pc:docMk/>
            <pc:sldMk cId="3550095775" sldId="2026819425"/>
            <ac:spMk id="11" creationId="{DBB7E7CD-0096-1050-7F5B-AE2317288513}"/>
          </ac:spMkLst>
        </pc:spChg>
        <pc:spChg chg="add del mod">
          <ac:chgData name="Daniel Flaherty" userId="48414740-e11c-464e-b7c5-700f3e65ff7c" providerId="ADAL" clId="{E1777A2A-2A16-AB4C-B2B4-363795927240}" dt="2023-03-08T19:51:40.786" v="485" actId="478"/>
          <ac:spMkLst>
            <pc:docMk/>
            <pc:sldMk cId="3550095775" sldId="2026819425"/>
            <ac:spMk id="12" creationId="{C79FA1BC-4C72-5F3D-7CDA-89CEF525FF51}"/>
          </ac:spMkLst>
        </pc:spChg>
        <pc:picChg chg="add mod">
          <ac:chgData name="Daniel Flaherty" userId="48414740-e11c-464e-b7c5-700f3e65ff7c" providerId="ADAL" clId="{E1777A2A-2A16-AB4C-B2B4-363795927240}" dt="2023-03-08T19:49:22.783" v="446" actId="167"/>
          <ac:picMkLst>
            <pc:docMk/>
            <pc:sldMk cId="3550095775" sldId="2026819425"/>
            <ac:picMk id="8" creationId="{E05588EA-4BE2-F5CF-055E-E49D330EDC1C}"/>
          </ac:picMkLst>
        </pc:picChg>
      </pc:sldChg>
      <pc:sldChg chg="new del">
        <pc:chgData name="Daniel Flaherty" userId="48414740-e11c-464e-b7c5-700f3e65ff7c" providerId="ADAL" clId="{E1777A2A-2A16-AB4C-B2B4-363795927240}" dt="2023-03-08T20:02:32.530" v="729" actId="2696"/>
        <pc:sldMkLst>
          <pc:docMk/>
          <pc:sldMk cId="4207863884" sldId="2026819426"/>
        </pc:sldMkLst>
      </pc:sldChg>
      <pc:sldChg chg="addSp delSp modSp new del mod">
        <pc:chgData name="Daniel Flaherty" userId="48414740-e11c-464e-b7c5-700f3e65ff7c" providerId="ADAL" clId="{E1777A2A-2A16-AB4C-B2B4-363795927240}" dt="2023-03-08T20:02:34.105" v="730" actId="2696"/>
        <pc:sldMkLst>
          <pc:docMk/>
          <pc:sldMk cId="3409165978" sldId="2026819427"/>
        </pc:sldMkLst>
        <pc:spChg chg="add del mod">
          <ac:chgData name="Daniel Flaherty" userId="48414740-e11c-464e-b7c5-700f3e65ff7c" providerId="ADAL" clId="{E1777A2A-2A16-AB4C-B2B4-363795927240}" dt="2023-03-08T19:47:23.093" v="424" actId="47"/>
          <ac:spMkLst>
            <pc:docMk/>
            <pc:sldMk cId="3409165978" sldId="2026819427"/>
            <ac:spMk id="4" creationId="{935ABFE2-8B8A-69A5-2650-12E6DA04A46E}"/>
          </ac:spMkLst>
        </pc:spChg>
      </pc:sldChg>
      <pc:sldChg chg="addSp delSp modSp new mod ord modNotesTx">
        <pc:chgData name="Daniel Flaherty" userId="48414740-e11c-464e-b7c5-700f3e65ff7c" providerId="ADAL" clId="{E1777A2A-2A16-AB4C-B2B4-363795927240}" dt="2023-03-15T21:46:32.156" v="4783" actId="20577"/>
        <pc:sldMkLst>
          <pc:docMk/>
          <pc:sldMk cId="2434548663" sldId="2026819428"/>
        </pc:sldMkLst>
        <pc:spChg chg="del">
          <ac:chgData name="Daniel Flaherty" userId="48414740-e11c-464e-b7c5-700f3e65ff7c" providerId="ADAL" clId="{E1777A2A-2A16-AB4C-B2B4-363795927240}" dt="2023-03-08T19:55:54.072" v="571" actId="478"/>
          <ac:spMkLst>
            <pc:docMk/>
            <pc:sldMk cId="2434548663" sldId="2026819428"/>
            <ac:spMk id="2" creationId="{091FF1AC-15D2-DBF3-9269-EF296822836A}"/>
          </ac:spMkLst>
        </pc:spChg>
        <pc:spChg chg="add del">
          <ac:chgData name="Daniel Flaherty" userId="48414740-e11c-464e-b7c5-700f3e65ff7c" providerId="ADAL" clId="{E1777A2A-2A16-AB4C-B2B4-363795927240}" dt="2023-03-08T19:55:16.892" v="565" actId="931"/>
          <ac:spMkLst>
            <pc:docMk/>
            <pc:sldMk cId="2434548663" sldId="2026819428"/>
            <ac:spMk id="3" creationId="{BE55930D-F31B-68D5-7DD5-9C977982E3D1}"/>
          </ac:spMkLst>
        </pc:spChg>
        <pc:spChg chg="add del mod">
          <ac:chgData name="Daniel Flaherty" userId="48414740-e11c-464e-b7c5-700f3e65ff7c" providerId="ADAL" clId="{E1777A2A-2A16-AB4C-B2B4-363795927240}" dt="2023-03-08T19:55:51.898" v="570"/>
          <ac:spMkLst>
            <pc:docMk/>
            <pc:sldMk cId="2434548663" sldId="2026819428"/>
            <ac:spMk id="8" creationId="{20FFF9AB-7856-CD72-22F6-E6E563EBF936}"/>
          </ac:spMkLst>
        </pc:spChg>
        <pc:spChg chg="add del mod">
          <ac:chgData name="Daniel Flaherty" userId="48414740-e11c-464e-b7c5-700f3e65ff7c" providerId="ADAL" clId="{E1777A2A-2A16-AB4C-B2B4-363795927240}" dt="2023-03-08T19:55:51.898" v="570"/>
          <ac:spMkLst>
            <pc:docMk/>
            <pc:sldMk cId="2434548663" sldId="2026819428"/>
            <ac:spMk id="9" creationId="{82E0A6EA-7E7D-77E8-3694-40924170CF18}"/>
          </ac:spMkLst>
        </pc:spChg>
        <pc:spChg chg="add mod">
          <ac:chgData name="Daniel Flaherty" userId="48414740-e11c-464e-b7c5-700f3e65ff7c" providerId="ADAL" clId="{E1777A2A-2A16-AB4C-B2B4-363795927240}" dt="2023-03-08T20:48:42.536" v="2242" actId="207"/>
          <ac:spMkLst>
            <pc:docMk/>
            <pc:sldMk cId="2434548663" sldId="2026819428"/>
            <ac:spMk id="10" creationId="{0CB76F9E-079F-77FC-EE50-FC351B01130C}"/>
          </ac:spMkLst>
        </pc:spChg>
        <pc:spChg chg="add mod">
          <ac:chgData name="Daniel Flaherty" userId="48414740-e11c-464e-b7c5-700f3e65ff7c" providerId="ADAL" clId="{E1777A2A-2A16-AB4C-B2B4-363795927240}" dt="2023-03-08T20:02:19.437" v="725" actId="1076"/>
          <ac:spMkLst>
            <pc:docMk/>
            <pc:sldMk cId="2434548663" sldId="2026819428"/>
            <ac:spMk id="11" creationId="{728F050D-4FB3-6321-D8BA-CE111FA8B940}"/>
          </ac:spMkLst>
        </pc:spChg>
        <pc:spChg chg="add del mod">
          <ac:chgData name="Daniel Flaherty" userId="48414740-e11c-464e-b7c5-700f3e65ff7c" providerId="ADAL" clId="{E1777A2A-2A16-AB4C-B2B4-363795927240}" dt="2023-03-08T19:55:57.545" v="574"/>
          <ac:spMkLst>
            <pc:docMk/>
            <pc:sldMk cId="2434548663" sldId="2026819428"/>
            <ac:spMk id="12" creationId="{B97DBC22-F308-915D-3BD8-C0C04A5956AF}"/>
          </ac:spMkLst>
        </pc:spChg>
        <pc:spChg chg="add del mod">
          <ac:chgData name="Daniel Flaherty" userId="48414740-e11c-464e-b7c5-700f3e65ff7c" providerId="ADAL" clId="{E1777A2A-2A16-AB4C-B2B4-363795927240}" dt="2023-03-08T19:55:57.545" v="574"/>
          <ac:spMkLst>
            <pc:docMk/>
            <pc:sldMk cId="2434548663" sldId="2026819428"/>
            <ac:spMk id="13" creationId="{A45F363D-F90B-6C96-4425-97D8BB8F6CCB}"/>
          </ac:spMkLst>
        </pc:spChg>
        <pc:spChg chg="add del mod">
          <ac:chgData name="Daniel Flaherty" userId="48414740-e11c-464e-b7c5-700f3e65ff7c" providerId="ADAL" clId="{E1777A2A-2A16-AB4C-B2B4-363795927240}" dt="2023-03-08T20:02:20.833" v="727"/>
          <ac:spMkLst>
            <pc:docMk/>
            <pc:sldMk cId="2434548663" sldId="2026819428"/>
            <ac:spMk id="14" creationId="{77B9ED5C-3155-133A-FE49-3FA80A64B444}"/>
          </ac:spMkLst>
        </pc:spChg>
        <pc:picChg chg="add del mod">
          <ac:chgData name="Daniel Flaherty" userId="48414740-e11c-464e-b7c5-700f3e65ff7c" providerId="ADAL" clId="{E1777A2A-2A16-AB4C-B2B4-363795927240}" dt="2023-03-08T19:55:10.997" v="564" actId="931"/>
          <ac:picMkLst>
            <pc:docMk/>
            <pc:sldMk cId="2434548663" sldId="2026819428"/>
            <ac:picMk id="5" creationId="{5EEBEE64-D3F1-35B8-3C95-6F19E58887F4}"/>
          </ac:picMkLst>
        </pc:picChg>
        <pc:picChg chg="add mod">
          <ac:chgData name="Daniel Flaherty" userId="48414740-e11c-464e-b7c5-700f3e65ff7c" providerId="ADAL" clId="{E1777A2A-2A16-AB4C-B2B4-363795927240}" dt="2023-03-08T19:55:23.160" v="568" actId="27614"/>
          <ac:picMkLst>
            <pc:docMk/>
            <pc:sldMk cId="2434548663" sldId="2026819428"/>
            <ac:picMk id="7" creationId="{904AD8A0-78F9-C076-6433-68DB2ACEFCF2}"/>
          </ac:picMkLst>
        </pc:picChg>
      </pc:sldChg>
      <pc:sldChg chg="addSp delSp modSp new mod modClrScheme chgLayout modNotesTx">
        <pc:chgData name="Daniel Flaherty" userId="48414740-e11c-464e-b7c5-700f3e65ff7c" providerId="ADAL" clId="{E1777A2A-2A16-AB4C-B2B4-363795927240}" dt="2023-03-15T22:09:55.569" v="11546" actId="20577"/>
        <pc:sldMkLst>
          <pc:docMk/>
          <pc:sldMk cId="3401708419" sldId="2026819429"/>
        </pc:sldMkLst>
        <pc:spChg chg="del mod ord">
          <ac:chgData name="Daniel Flaherty" userId="48414740-e11c-464e-b7c5-700f3e65ff7c" providerId="ADAL" clId="{E1777A2A-2A16-AB4C-B2B4-363795927240}" dt="2023-03-08T20:02:56.769" v="732" actId="700"/>
          <ac:spMkLst>
            <pc:docMk/>
            <pc:sldMk cId="3401708419" sldId="2026819429"/>
            <ac:spMk id="2" creationId="{2DCC0CC7-F0A4-1B6F-6371-DED4D820E854}"/>
          </ac:spMkLst>
        </pc:spChg>
        <pc:spChg chg="add del mod">
          <ac:chgData name="Daniel Flaherty" userId="48414740-e11c-464e-b7c5-700f3e65ff7c" providerId="ADAL" clId="{E1777A2A-2A16-AB4C-B2B4-363795927240}" dt="2023-03-14T21:10:51.251" v="3534" actId="478"/>
          <ac:spMkLst>
            <pc:docMk/>
            <pc:sldMk cId="3401708419" sldId="2026819429"/>
            <ac:spMk id="3" creationId="{9BE9A097-EBDE-B49D-6815-84E735668625}"/>
          </ac:spMkLst>
        </pc:spChg>
        <pc:spChg chg="del mod ord">
          <ac:chgData name="Daniel Flaherty" userId="48414740-e11c-464e-b7c5-700f3e65ff7c" providerId="ADAL" clId="{E1777A2A-2A16-AB4C-B2B4-363795927240}" dt="2023-03-08T20:02:56.769" v="732" actId="700"/>
          <ac:spMkLst>
            <pc:docMk/>
            <pc:sldMk cId="3401708419" sldId="2026819429"/>
            <ac:spMk id="3" creationId="{E43B3DB0-2266-41C0-4536-A8CBEE780698}"/>
          </ac:spMkLst>
        </pc:spChg>
        <pc:spChg chg="add del mod ord">
          <ac:chgData name="Daniel Flaherty" userId="48414740-e11c-464e-b7c5-700f3e65ff7c" providerId="ADAL" clId="{E1777A2A-2A16-AB4C-B2B4-363795927240}" dt="2023-03-08T20:03:04.308" v="733" actId="700"/>
          <ac:spMkLst>
            <pc:docMk/>
            <pc:sldMk cId="3401708419" sldId="2026819429"/>
            <ac:spMk id="4" creationId="{C3FC2A27-06DF-B280-25C8-27FEA7B27CF9}"/>
          </ac:spMkLst>
        </pc:spChg>
        <pc:spChg chg="add del mod ord">
          <ac:chgData name="Daniel Flaherty" userId="48414740-e11c-464e-b7c5-700f3e65ff7c" providerId="ADAL" clId="{E1777A2A-2A16-AB4C-B2B4-363795927240}" dt="2023-03-08T20:03:04.308" v="733" actId="700"/>
          <ac:spMkLst>
            <pc:docMk/>
            <pc:sldMk cId="3401708419" sldId="2026819429"/>
            <ac:spMk id="5" creationId="{EDCD1AC0-EE64-0A19-2EED-D4E1EC6E244F}"/>
          </ac:spMkLst>
        </pc:spChg>
        <pc:spChg chg="add del mod ord">
          <ac:chgData name="Daniel Flaherty" userId="48414740-e11c-464e-b7c5-700f3e65ff7c" providerId="ADAL" clId="{E1777A2A-2A16-AB4C-B2B4-363795927240}" dt="2023-03-08T20:03:19.311" v="734" actId="700"/>
          <ac:spMkLst>
            <pc:docMk/>
            <pc:sldMk cId="3401708419" sldId="2026819429"/>
            <ac:spMk id="6" creationId="{C7A62D86-ADB9-0C33-178E-A902C37E8B9F}"/>
          </ac:spMkLst>
        </pc:spChg>
        <pc:spChg chg="add del mod ord">
          <ac:chgData name="Daniel Flaherty" userId="48414740-e11c-464e-b7c5-700f3e65ff7c" providerId="ADAL" clId="{E1777A2A-2A16-AB4C-B2B4-363795927240}" dt="2023-03-08T20:03:19.311" v="734" actId="700"/>
          <ac:spMkLst>
            <pc:docMk/>
            <pc:sldMk cId="3401708419" sldId="2026819429"/>
            <ac:spMk id="7" creationId="{4D7EF242-8DCB-5524-FD5B-09268A86A29A}"/>
          </ac:spMkLst>
        </pc:spChg>
        <pc:spChg chg="add mod ord">
          <ac:chgData name="Daniel Flaherty" userId="48414740-e11c-464e-b7c5-700f3e65ff7c" providerId="ADAL" clId="{E1777A2A-2A16-AB4C-B2B4-363795927240}" dt="2023-03-15T21:28:34.723" v="3701" actId="20577"/>
          <ac:spMkLst>
            <pc:docMk/>
            <pc:sldMk cId="3401708419" sldId="2026819429"/>
            <ac:spMk id="8" creationId="{16EF97B9-4504-7213-69FA-E4B954829D6A}"/>
          </ac:spMkLst>
        </pc:spChg>
        <pc:spChg chg="add del mod ord">
          <ac:chgData name="Daniel Flaherty" userId="48414740-e11c-464e-b7c5-700f3e65ff7c" providerId="ADAL" clId="{E1777A2A-2A16-AB4C-B2B4-363795927240}" dt="2023-03-14T21:10:48.649" v="3533" actId="478"/>
          <ac:spMkLst>
            <pc:docMk/>
            <pc:sldMk cId="3401708419" sldId="2026819429"/>
            <ac:spMk id="9" creationId="{05E27D18-DEC8-733E-54A2-174E38DF2437}"/>
          </ac:spMkLst>
        </pc:spChg>
        <pc:spChg chg="add mod ord">
          <ac:chgData name="Daniel Flaherty" userId="48414740-e11c-464e-b7c5-700f3e65ff7c" providerId="ADAL" clId="{E1777A2A-2A16-AB4C-B2B4-363795927240}" dt="2023-03-08T20:25:26.419" v="1063" actId="21"/>
          <ac:spMkLst>
            <pc:docMk/>
            <pc:sldMk cId="3401708419" sldId="2026819429"/>
            <ac:spMk id="10" creationId="{2725D947-8027-CB82-9BCE-884B5BAEE809}"/>
          </ac:spMkLst>
        </pc:spChg>
        <pc:spChg chg="add mod ord">
          <ac:chgData name="Daniel Flaherty" userId="48414740-e11c-464e-b7c5-700f3e65ff7c" providerId="ADAL" clId="{E1777A2A-2A16-AB4C-B2B4-363795927240}" dt="2023-03-14T21:11:09.846" v="3558" actId="20577"/>
          <ac:spMkLst>
            <pc:docMk/>
            <pc:sldMk cId="3401708419" sldId="2026819429"/>
            <ac:spMk id="11" creationId="{9DCF3CF3-EB3F-6584-5520-FB54BFA66410}"/>
          </ac:spMkLst>
        </pc:spChg>
        <pc:spChg chg="add mod ord">
          <ac:chgData name="Daniel Flaherty" userId="48414740-e11c-464e-b7c5-700f3e65ff7c" providerId="ADAL" clId="{E1777A2A-2A16-AB4C-B2B4-363795927240}" dt="2023-03-08T20:06:29.139" v="1012" actId="20577"/>
          <ac:spMkLst>
            <pc:docMk/>
            <pc:sldMk cId="3401708419" sldId="2026819429"/>
            <ac:spMk id="12" creationId="{81A8F95D-2638-B86C-0B3D-DF7BD21D3F3A}"/>
          </ac:spMkLst>
        </pc:spChg>
        <pc:spChg chg="add del mod ord">
          <ac:chgData name="Daniel Flaherty" userId="48414740-e11c-464e-b7c5-700f3e65ff7c" providerId="ADAL" clId="{E1777A2A-2A16-AB4C-B2B4-363795927240}" dt="2023-03-08T20:09:38.544" v="1013" actId="478"/>
          <ac:spMkLst>
            <pc:docMk/>
            <pc:sldMk cId="3401708419" sldId="2026819429"/>
            <ac:spMk id="13" creationId="{B8D9D518-00E2-8BAB-64F6-240159CD76DD}"/>
          </ac:spMkLst>
        </pc:spChg>
        <pc:spChg chg="add del mod ord">
          <ac:chgData name="Daniel Flaherty" userId="48414740-e11c-464e-b7c5-700f3e65ff7c" providerId="ADAL" clId="{E1777A2A-2A16-AB4C-B2B4-363795927240}" dt="2023-03-08T20:09:53.698" v="1018" actId="478"/>
          <ac:spMkLst>
            <pc:docMk/>
            <pc:sldMk cId="3401708419" sldId="2026819429"/>
            <ac:spMk id="14" creationId="{376DD838-C792-838B-4244-1EEB2CE0CAB0}"/>
          </ac:spMkLst>
        </pc:spChg>
        <pc:spChg chg="add del mod ord">
          <ac:chgData name="Daniel Flaherty" userId="48414740-e11c-464e-b7c5-700f3e65ff7c" providerId="ADAL" clId="{E1777A2A-2A16-AB4C-B2B4-363795927240}" dt="2023-03-08T20:11:10.896" v="1023" actId="478"/>
          <ac:spMkLst>
            <pc:docMk/>
            <pc:sldMk cId="3401708419" sldId="2026819429"/>
            <ac:spMk id="15" creationId="{9A3E9CC7-1D78-29F1-7159-FA7EAF50BC68}"/>
          </ac:spMkLst>
        </pc:spChg>
        <pc:spChg chg="add del">
          <ac:chgData name="Daniel Flaherty" userId="48414740-e11c-464e-b7c5-700f3e65ff7c" providerId="ADAL" clId="{E1777A2A-2A16-AB4C-B2B4-363795927240}" dt="2023-03-08T20:11:44.872" v="1025" actId="22"/>
          <ac:spMkLst>
            <pc:docMk/>
            <pc:sldMk cId="3401708419" sldId="2026819429"/>
            <ac:spMk id="21" creationId="{D929D294-8484-E2E7-6833-8DC8EAAF241A}"/>
          </ac:spMkLst>
        </pc:spChg>
        <pc:spChg chg="add del">
          <ac:chgData name="Daniel Flaherty" userId="48414740-e11c-464e-b7c5-700f3e65ff7c" providerId="ADAL" clId="{E1777A2A-2A16-AB4C-B2B4-363795927240}" dt="2023-03-08T20:11:46.831" v="1027" actId="22"/>
          <ac:spMkLst>
            <pc:docMk/>
            <pc:sldMk cId="3401708419" sldId="2026819429"/>
            <ac:spMk id="23" creationId="{27F0D216-4ABB-7453-107C-28C398445A6B}"/>
          </ac:spMkLst>
        </pc:spChg>
        <pc:spChg chg="del mod topLvl">
          <ac:chgData name="Daniel Flaherty" userId="48414740-e11c-464e-b7c5-700f3e65ff7c" providerId="ADAL" clId="{E1777A2A-2A16-AB4C-B2B4-363795927240}" dt="2023-03-08T20:13:31.512" v="1035" actId="478"/>
          <ac:spMkLst>
            <pc:docMk/>
            <pc:sldMk cId="3401708419" sldId="2026819429"/>
            <ac:spMk id="26" creationId="{9477942A-1D2A-66A5-575D-0FE80D42FFFD}"/>
          </ac:spMkLst>
        </pc:spChg>
        <pc:spChg chg="mod">
          <ac:chgData name="Daniel Flaherty" userId="48414740-e11c-464e-b7c5-700f3e65ff7c" providerId="ADAL" clId="{E1777A2A-2A16-AB4C-B2B4-363795927240}" dt="2023-03-08T20:13:09.721" v="1034" actId="207"/>
          <ac:spMkLst>
            <pc:docMk/>
            <pc:sldMk cId="3401708419" sldId="2026819429"/>
            <ac:spMk id="27" creationId="{23AE0BEF-29C2-CF8C-4E98-32B54D4C02D5}"/>
          </ac:spMkLst>
        </pc:spChg>
        <pc:spChg chg="mod">
          <ac:chgData name="Daniel Flaherty" userId="48414740-e11c-464e-b7c5-700f3e65ff7c" providerId="ADAL" clId="{E1777A2A-2A16-AB4C-B2B4-363795927240}" dt="2023-03-08T20:13:09.721" v="1034" actId="207"/>
          <ac:spMkLst>
            <pc:docMk/>
            <pc:sldMk cId="3401708419" sldId="2026819429"/>
            <ac:spMk id="28" creationId="{157A2536-BE1F-4D26-A6AE-8873E8AFFECF}"/>
          </ac:spMkLst>
        </pc:spChg>
        <pc:spChg chg="mod">
          <ac:chgData name="Daniel Flaherty" userId="48414740-e11c-464e-b7c5-700f3e65ff7c" providerId="ADAL" clId="{E1777A2A-2A16-AB4C-B2B4-363795927240}" dt="2023-03-08T20:13:09.721" v="1034" actId="207"/>
          <ac:spMkLst>
            <pc:docMk/>
            <pc:sldMk cId="3401708419" sldId="2026819429"/>
            <ac:spMk id="29" creationId="{9C788C7B-C664-62EA-3785-11B12A5893C8}"/>
          </ac:spMkLst>
        </pc:spChg>
        <pc:spChg chg="mod">
          <ac:chgData name="Daniel Flaherty" userId="48414740-e11c-464e-b7c5-700f3e65ff7c" providerId="ADAL" clId="{E1777A2A-2A16-AB4C-B2B4-363795927240}" dt="2023-03-08T20:13:09.721" v="1034" actId="207"/>
          <ac:spMkLst>
            <pc:docMk/>
            <pc:sldMk cId="3401708419" sldId="2026819429"/>
            <ac:spMk id="30" creationId="{2A3C1880-129B-384E-43A7-0314143D40FD}"/>
          </ac:spMkLst>
        </pc:spChg>
        <pc:spChg chg="mod">
          <ac:chgData name="Daniel Flaherty" userId="48414740-e11c-464e-b7c5-700f3e65ff7c" providerId="ADAL" clId="{E1777A2A-2A16-AB4C-B2B4-363795927240}" dt="2023-03-08T20:13:09.721" v="1034" actId="207"/>
          <ac:spMkLst>
            <pc:docMk/>
            <pc:sldMk cId="3401708419" sldId="2026819429"/>
            <ac:spMk id="31" creationId="{14FD7F81-CF26-9295-1D82-2C1AB384A41B}"/>
          </ac:spMkLst>
        </pc:spChg>
        <pc:spChg chg="mod">
          <ac:chgData name="Daniel Flaherty" userId="48414740-e11c-464e-b7c5-700f3e65ff7c" providerId="ADAL" clId="{E1777A2A-2A16-AB4C-B2B4-363795927240}" dt="2023-03-08T20:13:09.721" v="1034" actId="207"/>
          <ac:spMkLst>
            <pc:docMk/>
            <pc:sldMk cId="3401708419" sldId="2026819429"/>
            <ac:spMk id="32" creationId="{691EF5F0-DFBB-9923-92B6-FC68325D7184}"/>
          </ac:spMkLst>
        </pc:spChg>
        <pc:spChg chg="mod">
          <ac:chgData name="Daniel Flaherty" userId="48414740-e11c-464e-b7c5-700f3e65ff7c" providerId="ADAL" clId="{E1777A2A-2A16-AB4C-B2B4-363795927240}" dt="2023-03-08T20:16:07.752" v="1044" actId="207"/>
          <ac:spMkLst>
            <pc:docMk/>
            <pc:sldMk cId="3401708419" sldId="2026819429"/>
            <ac:spMk id="34" creationId="{9FE63630-F5E6-4FC8-B8A8-61B690C9FEDE}"/>
          </ac:spMkLst>
        </pc:spChg>
        <pc:spChg chg="mod">
          <ac:chgData name="Daniel Flaherty" userId="48414740-e11c-464e-b7c5-700f3e65ff7c" providerId="ADAL" clId="{E1777A2A-2A16-AB4C-B2B4-363795927240}" dt="2023-03-08T20:16:07.752" v="1044" actId="207"/>
          <ac:spMkLst>
            <pc:docMk/>
            <pc:sldMk cId="3401708419" sldId="2026819429"/>
            <ac:spMk id="35" creationId="{DDFCDB2A-95A0-F37D-2CB6-DDC34F90F05D}"/>
          </ac:spMkLst>
        </pc:spChg>
        <pc:spChg chg="mod">
          <ac:chgData name="Daniel Flaherty" userId="48414740-e11c-464e-b7c5-700f3e65ff7c" providerId="ADAL" clId="{E1777A2A-2A16-AB4C-B2B4-363795927240}" dt="2023-03-08T20:16:07.752" v="1044" actId="207"/>
          <ac:spMkLst>
            <pc:docMk/>
            <pc:sldMk cId="3401708419" sldId="2026819429"/>
            <ac:spMk id="36" creationId="{2D3CC788-81A4-45E4-7EE7-1A6C766B1575}"/>
          </ac:spMkLst>
        </pc:spChg>
        <pc:spChg chg="mod">
          <ac:chgData name="Daniel Flaherty" userId="48414740-e11c-464e-b7c5-700f3e65ff7c" providerId="ADAL" clId="{E1777A2A-2A16-AB4C-B2B4-363795927240}" dt="2023-03-08T20:16:07.752" v="1044" actId="207"/>
          <ac:spMkLst>
            <pc:docMk/>
            <pc:sldMk cId="3401708419" sldId="2026819429"/>
            <ac:spMk id="37" creationId="{4A5ED03F-062F-AEF7-5605-1C58220ED556}"/>
          </ac:spMkLst>
        </pc:spChg>
        <pc:spChg chg="mod">
          <ac:chgData name="Daniel Flaherty" userId="48414740-e11c-464e-b7c5-700f3e65ff7c" providerId="ADAL" clId="{E1777A2A-2A16-AB4C-B2B4-363795927240}" dt="2023-03-08T20:16:07.752" v="1044" actId="207"/>
          <ac:spMkLst>
            <pc:docMk/>
            <pc:sldMk cId="3401708419" sldId="2026819429"/>
            <ac:spMk id="38" creationId="{94D77C39-BE04-B12F-51CC-421A30EF8AAE}"/>
          </ac:spMkLst>
        </pc:spChg>
        <pc:spChg chg="add del mod">
          <ac:chgData name="Daniel Flaherty" userId="48414740-e11c-464e-b7c5-700f3e65ff7c" providerId="ADAL" clId="{E1777A2A-2A16-AB4C-B2B4-363795927240}" dt="2023-03-08T20:16:09.799" v="1046"/>
          <ac:spMkLst>
            <pc:docMk/>
            <pc:sldMk cId="3401708419" sldId="2026819429"/>
            <ac:spMk id="39" creationId="{D5EF84C0-909D-589B-0D7F-14995DEF7D40}"/>
          </ac:spMkLst>
        </pc:spChg>
        <pc:spChg chg="add del mod">
          <ac:chgData name="Daniel Flaherty" userId="48414740-e11c-464e-b7c5-700f3e65ff7c" providerId="ADAL" clId="{E1777A2A-2A16-AB4C-B2B4-363795927240}" dt="2023-03-08T20:16:10.592" v="1048"/>
          <ac:spMkLst>
            <pc:docMk/>
            <pc:sldMk cId="3401708419" sldId="2026819429"/>
            <ac:spMk id="40" creationId="{D5B5C14B-3068-A697-C87A-75296DB6955A}"/>
          </ac:spMkLst>
        </pc:spChg>
        <pc:spChg chg="mod">
          <ac:chgData name="Daniel Flaherty" userId="48414740-e11c-464e-b7c5-700f3e65ff7c" providerId="ADAL" clId="{E1777A2A-2A16-AB4C-B2B4-363795927240}" dt="2023-03-08T20:17:08.586" v="1054" actId="207"/>
          <ac:spMkLst>
            <pc:docMk/>
            <pc:sldMk cId="3401708419" sldId="2026819429"/>
            <ac:spMk id="42" creationId="{34162B0F-0AE3-E403-F142-D913F9410E7B}"/>
          </ac:spMkLst>
        </pc:spChg>
        <pc:spChg chg="mod">
          <ac:chgData name="Daniel Flaherty" userId="48414740-e11c-464e-b7c5-700f3e65ff7c" providerId="ADAL" clId="{E1777A2A-2A16-AB4C-B2B4-363795927240}" dt="2023-03-08T20:17:08.586" v="1054" actId="207"/>
          <ac:spMkLst>
            <pc:docMk/>
            <pc:sldMk cId="3401708419" sldId="2026819429"/>
            <ac:spMk id="43" creationId="{445DDF2A-FD0F-79B4-FD8A-87314C37E34F}"/>
          </ac:spMkLst>
        </pc:spChg>
        <pc:grpChg chg="add del mod">
          <ac:chgData name="Daniel Flaherty" userId="48414740-e11c-464e-b7c5-700f3e65ff7c" providerId="ADAL" clId="{E1777A2A-2A16-AB4C-B2B4-363795927240}" dt="2023-03-08T20:13:31.512" v="1035" actId="478"/>
          <ac:grpSpMkLst>
            <pc:docMk/>
            <pc:sldMk cId="3401708419" sldId="2026819429"/>
            <ac:grpSpMk id="24" creationId="{B1F5C2EE-6338-9538-2D53-741F1D0F7711}"/>
          </ac:grpSpMkLst>
        </pc:grpChg>
        <pc:grpChg chg="mod topLvl">
          <ac:chgData name="Daniel Flaherty" userId="48414740-e11c-464e-b7c5-700f3e65ff7c" providerId="ADAL" clId="{E1777A2A-2A16-AB4C-B2B4-363795927240}" dt="2023-03-08T20:13:31.512" v="1035" actId="478"/>
          <ac:grpSpMkLst>
            <pc:docMk/>
            <pc:sldMk cId="3401708419" sldId="2026819429"/>
            <ac:grpSpMk id="25" creationId="{527AC54C-49F9-F717-2354-2B1932E5ACC1}"/>
          </ac:grpSpMkLst>
        </pc:grpChg>
        <pc:grpChg chg="add mod">
          <ac:chgData name="Daniel Flaherty" userId="48414740-e11c-464e-b7c5-700f3e65ff7c" providerId="ADAL" clId="{E1777A2A-2A16-AB4C-B2B4-363795927240}" dt="2023-03-08T20:16:07.752" v="1044" actId="207"/>
          <ac:grpSpMkLst>
            <pc:docMk/>
            <pc:sldMk cId="3401708419" sldId="2026819429"/>
            <ac:grpSpMk id="33" creationId="{130B426B-7758-78A6-70D7-C0995C1189DF}"/>
          </ac:grpSpMkLst>
        </pc:grpChg>
        <pc:grpChg chg="add mod">
          <ac:chgData name="Daniel Flaherty" userId="48414740-e11c-464e-b7c5-700f3e65ff7c" providerId="ADAL" clId="{E1777A2A-2A16-AB4C-B2B4-363795927240}" dt="2023-03-08T20:17:08.586" v="1054" actId="207"/>
          <ac:grpSpMkLst>
            <pc:docMk/>
            <pc:sldMk cId="3401708419" sldId="2026819429"/>
            <ac:grpSpMk id="41" creationId="{2E07536F-2EA8-2271-3675-3E8C5F84E021}"/>
          </ac:grpSpMkLst>
        </pc:grpChg>
        <pc:picChg chg="add del mod">
          <ac:chgData name="Daniel Flaherty" userId="48414740-e11c-464e-b7c5-700f3e65ff7c" providerId="ADAL" clId="{E1777A2A-2A16-AB4C-B2B4-363795927240}" dt="2023-03-08T20:16:46.290" v="1049" actId="478"/>
          <ac:picMkLst>
            <pc:docMk/>
            <pc:sldMk cId="3401708419" sldId="2026819429"/>
            <ac:picMk id="17" creationId="{1FBBEA1E-5385-5060-DFBF-2C88E2804081}"/>
          </ac:picMkLst>
        </pc:picChg>
        <pc:picChg chg="add del mod">
          <ac:chgData name="Daniel Flaherty" userId="48414740-e11c-464e-b7c5-700f3e65ff7c" providerId="ADAL" clId="{E1777A2A-2A16-AB4C-B2B4-363795927240}" dt="2023-03-08T20:15:42.630" v="1036" actId="478"/>
          <ac:picMkLst>
            <pc:docMk/>
            <pc:sldMk cId="3401708419" sldId="2026819429"/>
            <ac:picMk id="19" creationId="{204AC713-79F1-CC84-B153-445077C28A95}"/>
          </ac:picMkLst>
        </pc:picChg>
      </pc:sldChg>
      <pc:sldChg chg="addSp delSp modSp new mod modClrScheme chgLayout modNotesTx">
        <pc:chgData name="Daniel Flaherty" userId="48414740-e11c-464e-b7c5-700f3e65ff7c" providerId="ADAL" clId="{E1777A2A-2A16-AB4C-B2B4-363795927240}" dt="2023-03-15T21:52:57.517" v="6863" actId="20577"/>
        <pc:sldMkLst>
          <pc:docMk/>
          <pc:sldMk cId="524127305" sldId="2026819430"/>
        </pc:sldMkLst>
        <pc:spChg chg="del mod ord">
          <ac:chgData name="Daniel Flaherty" userId="48414740-e11c-464e-b7c5-700f3e65ff7c" providerId="ADAL" clId="{E1777A2A-2A16-AB4C-B2B4-363795927240}" dt="2023-03-08T20:17:24.687" v="1056" actId="700"/>
          <ac:spMkLst>
            <pc:docMk/>
            <pc:sldMk cId="524127305" sldId="2026819430"/>
            <ac:spMk id="2" creationId="{C9E5D4D8-E436-40D3-70EE-85626DC82058}"/>
          </ac:spMkLst>
        </pc:spChg>
        <pc:spChg chg="del mod ord">
          <ac:chgData name="Daniel Flaherty" userId="48414740-e11c-464e-b7c5-700f3e65ff7c" providerId="ADAL" clId="{E1777A2A-2A16-AB4C-B2B4-363795927240}" dt="2023-03-08T20:17:24.687" v="1056" actId="700"/>
          <ac:spMkLst>
            <pc:docMk/>
            <pc:sldMk cId="524127305" sldId="2026819430"/>
            <ac:spMk id="3" creationId="{A5C28932-0FAC-4DD8-01F8-8871CB813318}"/>
          </ac:spMkLst>
        </pc:spChg>
        <pc:spChg chg="add del mod">
          <ac:chgData name="Daniel Flaherty" userId="48414740-e11c-464e-b7c5-700f3e65ff7c" providerId="ADAL" clId="{E1777A2A-2A16-AB4C-B2B4-363795927240}" dt="2023-03-09T18:10:36.603" v="3055" actId="478"/>
          <ac:spMkLst>
            <pc:docMk/>
            <pc:sldMk cId="524127305" sldId="2026819430"/>
            <ac:spMk id="3" creationId="{DD3DF44A-0C8C-58A9-B7D5-C2597B3A8FDA}"/>
          </ac:spMkLst>
        </pc:spChg>
        <pc:spChg chg="del">
          <ac:chgData name="Daniel Flaherty" userId="48414740-e11c-464e-b7c5-700f3e65ff7c" providerId="ADAL" clId="{E1777A2A-2A16-AB4C-B2B4-363795927240}" dt="2023-03-08T20:17:24.687" v="1056" actId="700"/>
          <ac:spMkLst>
            <pc:docMk/>
            <pc:sldMk cId="524127305" sldId="2026819430"/>
            <ac:spMk id="4" creationId="{61DA76FB-DEEF-1798-CE26-5DA964BD38F8}"/>
          </ac:spMkLst>
        </pc:spChg>
        <pc:spChg chg="del">
          <ac:chgData name="Daniel Flaherty" userId="48414740-e11c-464e-b7c5-700f3e65ff7c" providerId="ADAL" clId="{E1777A2A-2A16-AB4C-B2B4-363795927240}" dt="2023-03-08T20:17:24.687" v="1056" actId="700"/>
          <ac:spMkLst>
            <pc:docMk/>
            <pc:sldMk cId="524127305" sldId="2026819430"/>
            <ac:spMk id="5" creationId="{C63E6985-2BFD-41F2-063A-0278535EA00A}"/>
          </ac:spMkLst>
        </pc:spChg>
        <pc:spChg chg="del">
          <ac:chgData name="Daniel Flaherty" userId="48414740-e11c-464e-b7c5-700f3e65ff7c" providerId="ADAL" clId="{E1777A2A-2A16-AB4C-B2B4-363795927240}" dt="2023-03-08T20:17:24.687" v="1056" actId="700"/>
          <ac:spMkLst>
            <pc:docMk/>
            <pc:sldMk cId="524127305" sldId="2026819430"/>
            <ac:spMk id="6" creationId="{1337F9CA-F19C-82AE-0F59-C87BFFE968E1}"/>
          </ac:spMkLst>
        </pc:spChg>
        <pc:spChg chg="add del mod">
          <ac:chgData name="Daniel Flaherty" userId="48414740-e11c-464e-b7c5-700f3e65ff7c" providerId="ADAL" clId="{E1777A2A-2A16-AB4C-B2B4-363795927240}" dt="2023-03-09T18:12:57.237" v="3070" actId="478"/>
          <ac:spMkLst>
            <pc:docMk/>
            <pc:sldMk cId="524127305" sldId="2026819430"/>
            <ac:spMk id="6" creationId="{5B44E12A-ECF2-3226-FB01-B8BA6B36B633}"/>
          </ac:spMkLst>
        </pc:spChg>
        <pc:spChg chg="add mod">
          <ac:chgData name="Daniel Flaherty" userId="48414740-e11c-464e-b7c5-700f3e65ff7c" providerId="ADAL" clId="{E1777A2A-2A16-AB4C-B2B4-363795927240}" dt="2023-03-09T18:13:11.616" v="3076" actId="1076"/>
          <ac:spMkLst>
            <pc:docMk/>
            <pc:sldMk cId="524127305" sldId="2026819430"/>
            <ac:spMk id="7" creationId="{AE54F315-7AD3-C598-B658-2CEB600CB57A}"/>
          </ac:spMkLst>
        </pc:spChg>
        <pc:spChg chg="del">
          <ac:chgData name="Daniel Flaherty" userId="48414740-e11c-464e-b7c5-700f3e65ff7c" providerId="ADAL" clId="{E1777A2A-2A16-AB4C-B2B4-363795927240}" dt="2023-03-08T20:17:24.687" v="1056" actId="700"/>
          <ac:spMkLst>
            <pc:docMk/>
            <pc:sldMk cId="524127305" sldId="2026819430"/>
            <ac:spMk id="7" creationId="{E298A983-E63D-E6A2-E9CF-D523D5C52897}"/>
          </ac:spMkLst>
        </pc:spChg>
        <pc:spChg chg="del">
          <ac:chgData name="Daniel Flaherty" userId="48414740-e11c-464e-b7c5-700f3e65ff7c" providerId="ADAL" clId="{E1777A2A-2A16-AB4C-B2B4-363795927240}" dt="2023-03-08T20:17:24.687" v="1056" actId="700"/>
          <ac:spMkLst>
            <pc:docMk/>
            <pc:sldMk cId="524127305" sldId="2026819430"/>
            <ac:spMk id="8" creationId="{81812C9C-B243-29AC-FAFE-7607045C5251}"/>
          </ac:spMkLst>
        </pc:spChg>
        <pc:spChg chg="add del mod">
          <ac:chgData name="Daniel Flaherty" userId="48414740-e11c-464e-b7c5-700f3e65ff7c" providerId="ADAL" clId="{E1777A2A-2A16-AB4C-B2B4-363795927240}" dt="2023-03-15T21:28:42.991" v="3702" actId="478"/>
          <ac:spMkLst>
            <pc:docMk/>
            <pc:sldMk cId="524127305" sldId="2026819430"/>
            <ac:spMk id="9" creationId="{41FEB2CD-6FB7-F9DB-5646-10067DD118B3}"/>
          </ac:spMkLst>
        </pc:spChg>
        <pc:spChg chg="del">
          <ac:chgData name="Daniel Flaherty" userId="48414740-e11c-464e-b7c5-700f3e65ff7c" providerId="ADAL" clId="{E1777A2A-2A16-AB4C-B2B4-363795927240}" dt="2023-03-08T20:17:24.687" v="1056" actId="700"/>
          <ac:spMkLst>
            <pc:docMk/>
            <pc:sldMk cId="524127305" sldId="2026819430"/>
            <ac:spMk id="9" creationId="{CCA7D45C-F571-232D-08B5-1BD31129F429}"/>
          </ac:spMkLst>
        </pc:spChg>
        <pc:spChg chg="add mod ord">
          <ac:chgData name="Daniel Flaherty" userId="48414740-e11c-464e-b7c5-700f3e65ff7c" providerId="ADAL" clId="{E1777A2A-2A16-AB4C-B2B4-363795927240}" dt="2023-03-14T21:12:15.188" v="3579" actId="20577"/>
          <ac:spMkLst>
            <pc:docMk/>
            <pc:sldMk cId="524127305" sldId="2026819430"/>
            <ac:spMk id="10" creationId="{D3CB0EB2-39D0-63CF-6789-5C4EE7F73823}"/>
          </ac:spMkLst>
        </pc:spChg>
        <pc:spChg chg="add mod ord">
          <ac:chgData name="Daniel Flaherty" userId="48414740-e11c-464e-b7c5-700f3e65ff7c" providerId="ADAL" clId="{E1777A2A-2A16-AB4C-B2B4-363795927240}" dt="2023-03-08T20:25:36.028" v="1087" actId="20577"/>
          <ac:spMkLst>
            <pc:docMk/>
            <pc:sldMk cId="524127305" sldId="2026819430"/>
            <ac:spMk id="11" creationId="{13317DAB-A768-489E-A8A0-F2B29BCD4A69}"/>
          </ac:spMkLst>
        </pc:spChg>
        <pc:spChg chg="add mod">
          <ac:chgData name="Daniel Flaherty" userId="48414740-e11c-464e-b7c5-700f3e65ff7c" providerId="ADAL" clId="{E1777A2A-2A16-AB4C-B2B4-363795927240}" dt="2023-03-15T21:28:46.367" v="3703" actId="1076"/>
          <ac:spMkLst>
            <pc:docMk/>
            <pc:sldMk cId="524127305" sldId="2026819430"/>
            <ac:spMk id="12" creationId="{8FE0D22C-6022-FECD-D4C2-A4AA36463EF5}"/>
          </ac:spMkLst>
        </pc:spChg>
        <pc:spChg chg="add del mod">
          <ac:chgData name="Daniel Flaherty" userId="48414740-e11c-464e-b7c5-700f3e65ff7c" providerId="ADAL" clId="{E1777A2A-2A16-AB4C-B2B4-363795927240}" dt="2023-03-14T21:11:58.388" v="3561"/>
          <ac:spMkLst>
            <pc:docMk/>
            <pc:sldMk cId="524127305" sldId="2026819430"/>
            <ac:spMk id="14" creationId="{48874DD6-AC4D-F1A3-524A-375FDA2E6439}"/>
          </ac:spMkLst>
        </pc:spChg>
        <pc:picChg chg="add mod">
          <ac:chgData name="Daniel Flaherty" userId="48414740-e11c-464e-b7c5-700f3e65ff7c" providerId="ADAL" clId="{E1777A2A-2A16-AB4C-B2B4-363795927240}" dt="2023-03-09T18:13:03.286" v="3074" actId="1076"/>
          <ac:picMkLst>
            <pc:docMk/>
            <pc:sldMk cId="524127305" sldId="2026819430"/>
            <ac:picMk id="2" creationId="{84470BDC-F785-70EB-266D-3D91B4BA1493}"/>
          </ac:picMkLst>
        </pc:picChg>
        <pc:picChg chg="add del mod">
          <ac:chgData name="Daniel Flaherty" userId="48414740-e11c-464e-b7c5-700f3e65ff7c" providerId="ADAL" clId="{E1777A2A-2A16-AB4C-B2B4-363795927240}" dt="2023-03-09T18:09:55.393" v="3042" actId="21"/>
          <ac:picMkLst>
            <pc:docMk/>
            <pc:sldMk cId="524127305" sldId="2026819430"/>
            <ac:picMk id="5" creationId="{DF5FF274-FB75-FEB2-8F67-91EDB014388E}"/>
          </ac:picMkLst>
        </pc:picChg>
        <pc:picChg chg="add mod">
          <ac:chgData name="Daniel Flaherty" userId="48414740-e11c-464e-b7c5-700f3e65ff7c" providerId="ADAL" clId="{E1777A2A-2A16-AB4C-B2B4-363795927240}" dt="2023-03-09T18:13:00.592" v="3073" actId="571"/>
          <ac:picMkLst>
            <pc:docMk/>
            <pc:sldMk cId="524127305" sldId="2026819430"/>
            <ac:picMk id="8" creationId="{72ED8290-567B-01BE-C4C0-A05DFE683321}"/>
          </ac:picMkLst>
        </pc:picChg>
        <pc:picChg chg="add mod">
          <ac:chgData name="Daniel Flaherty" userId="48414740-e11c-464e-b7c5-700f3e65ff7c" providerId="ADAL" clId="{E1777A2A-2A16-AB4C-B2B4-363795927240}" dt="2023-03-08T20:30:18.693" v="1459" actId="1076"/>
          <ac:picMkLst>
            <pc:docMk/>
            <pc:sldMk cId="524127305" sldId="2026819430"/>
            <ac:picMk id="13" creationId="{75190CF7-2844-7842-85F8-B7FA0EE118F8}"/>
          </ac:picMkLst>
        </pc:picChg>
        <pc:picChg chg="add mod">
          <ac:chgData name="Daniel Flaherty" userId="48414740-e11c-464e-b7c5-700f3e65ff7c" providerId="ADAL" clId="{E1777A2A-2A16-AB4C-B2B4-363795927240}" dt="2023-03-08T20:26:50.109" v="1245" actId="1076"/>
          <ac:picMkLst>
            <pc:docMk/>
            <pc:sldMk cId="524127305" sldId="2026819430"/>
            <ac:picMk id="1026" creationId="{0E711180-EBF7-859E-9231-6B285134DE1F}"/>
          </ac:picMkLst>
        </pc:picChg>
      </pc:sldChg>
      <pc:sldChg chg="addSp delSp modSp add mod delCm modCm modNotesTx">
        <pc:chgData name="Daniel Flaherty" userId="48414740-e11c-464e-b7c5-700f3e65ff7c" providerId="ADAL" clId="{E1777A2A-2A16-AB4C-B2B4-363795927240}" dt="2023-03-15T22:10:40.044" v="11553" actId="20577"/>
        <pc:sldMkLst>
          <pc:docMk/>
          <pc:sldMk cId="3350954075" sldId="2026819431"/>
        </pc:sldMkLst>
        <pc:spChg chg="add del mod">
          <ac:chgData name="Daniel Flaherty" userId="48414740-e11c-464e-b7c5-700f3e65ff7c" providerId="ADAL" clId="{E1777A2A-2A16-AB4C-B2B4-363795927240}" dt="2023-03-08T20:28:37.407" v="1338"/>
          <ac:spMkLst>
            <pc:docMk/>
            <pc:sldMk cId="3350954075" sldId="2026819431"/>
            <ac:spMk id="2" creationId="{5A9C53BE-B754-3289-12AE-AAF2F326AD7B}"/>
          </ac:spMkLst>
        </pc:spChg>
        <pc:spChg chg="add del mod">
          <ac:chgData name="Daniel Flaherty" userId="48414740-e11c-464e-b7c5-700f3e65ff7c" providerId="ADAL" clId="{E1777A2A-2A16-AB4C-B2B4-363795927240}" dt="2023-03-08T20:32:44.529" v="1500" actId="478"/>
          <ac:spMkLst>
            <pc:docMk/>
            <pc:sldMk cId="3350954075" sldId="2026819431"/>
            <ac:spMk id="5" creationId="{EBC11761-CB07-DDBF-0196-931A29C02C29}"/>
          </ac:spMkLst>
        </pc:spChg>
        <pc:spChg chg="add mod">
          <ac:chgData name="Daniel Flaherty" userId="48414740-e11c-464e-b7c5-700f3e65ff7c" providerId="ADAL" clId="{E1777A2A-2A16-AB4C-B2B4-363795927240}" dt="2023-03-09T18:10:18.796" v="3050" actId="1076"/>
          <ac:spMkLst>
            <pc:docMk/>
            <pc:sldMk cId="3350954075" sldId="2026819431"/>
            <ac:spMk id="6" creationId="{50FD11A2-AEC3-EAD0-D83D-45190546FD25}"/>
          </ac:spMkLst>
        </pc:spChg>
        <pc:spChg chg="add mod">
          <ac:chgData name="Daniel Flaherty" userId="48414740-e11c-464e-b7c5-700f3e65ff7c" providerId="ADAL" clId="{E1777A2A-2A16-AB4C-B2B4-363795927240}" dt="2023-03-09T18:10:32.320" v="3054" actId="1076"/>
          <ac:spMkLst>
            <pc:docMk/>
            <pc:sldMk cId="3350954075" sldId="2026819431"/>
            <ac:spMk id="7" creationId="{82F6947D-E2C3-F8FE-B4B0-558DE06FD8AC}"/>
          </ac:spMkLst>
        </pc:spChg>
        <pc:spChg chg="mod">
          <ac:chgData name="Daniel Flaherty" userId="48414740-e11c-464e-b7c5-700f3e65ff7c" providerId="ADAL" clId="{E1777A2A-2A16-AB4C-B2B4-363795927240}" dt="2023-03-14T21:14:33.460" v="3581" actId="20577"/>
          <ac:spMkLst>
            <pc:docMk/>
            <pc:sldMk cId="3350954075" sldId="2026819431"/>
            <ac:spMk id="10" creationId="{D3CB0EB2-39D0-63CF-6789-5C4EE7F73823}"/>
          </ac:spMkLst>
        </pc:spChg>
        <pc:spChg chg="mod">
          <ac:chgData name="Daniel Flaherty" userId="48414740-e11c-464e-b7c5-700f3e65ff7c" providerId="ADAL" clId="{E1777A2A-2A16-AB4C-B2B4-363795927240}" dt="2023-03-08T20:28:16.546" v="1328" actId="20577"/>
          <ac:spMkLst>
            <pc:docMk/>
            <pc:sldMk cId="3350954075" sldId="2026819431"/>
            <ac:spMk id="11" creationId="{13317DAB-A768-489E-A8A0-F2B29BCD4A69}"/>
          </ac:spMkLst>
        </pc:spChg>
        <pc:spChg chg="mod">
          <ac:chgData name="Daniel Flaherty" userId="48414740-e11c-464e-b7c5-700f3e65ff7c" providerId="ADAL" clId="{E1777A2A-2A16-AB4C-B2B4-363795927240}" dt="2023-03-08T20:35:13.175" v="1524" actId="20577"/>
          <ac:spMkLst>
            <pc:docMk/>
            <pc:sldMk cId="3350954075" sldId="2026819431"/>
            <ac:spMk id="12" creationId="{8FE0D22C-6022-FECD-D4C2-A4AA36463EF5}"/>
          </ac:spMkLst>
        </pc:spChg>
        <pc:picChg chg="add mod">
          <ac:chgData name="Daniel Flaherty" userId="48414740-e11c-464e-b7c5-700f3e65ff7c" providerId="ADAL" clId="{E1777A2A-2A16-AB4C-B2B4-363795927240}" dt="2023-03-08T20:31:06.726" v="1467" actId="1076"/>
          <ac:picMkLst>
            <pc:docMk/>
            <pc:sldMk cId="3350954075" sldId="2026819431"/>
            <ac:picMk id="3" creationId="{BD3ACEE2-9125-6FF5-79CA-A952293A49EC}"/>
          </ac:picMkLst>
        </pc:picChg>
        <pc:picChg chg="add del mod">
          <ac:chgData name="Daniel Flaherty" userId="48414740-e11c-464e-b7c5-700f3e65ff7c" providerId="ADAL" clId="{E1777A2A-2A16-AB4C-B2B4-363795927240}" dt="2023-03-09T18:05:01.088" v="2917" actId="21"/>
          <ac:picMkLst>
            <pc:docMk/>
            <pc:sldMk cId="3350954075" sldId="2026819431"/>
            <ac:picMk id="4" creationId="{0CF579A8-E07D-9750-36D1-F7DB9194AC8B}"/>
          </ac:picMkLst>
        </pc:picChg>
        <pc:picChg chg="add mod">
          <ac:chgData name="Daniel Flaherty" userId="48414740-e11c-464e-b7c5-700f3e65ff7c" providerId="ADAL" clId="{E1777A2A-2A16-AB4C-B2B4-363795927240}" dt="2023-03-09T18:13:24.141" v="3081" actId="1036"/>
          <ac:picMkLst>
            <pc:docMk/>
            <pc:sldMk cId="3350954075" sldId="2026819431"/>
            <ac:picMk id="5" creationId="{A4239D5A-4E4A-9B57-AC87-ECD570189318}"/>
          </ac:picMkLst>
        </pc:picChg>
        <pc:picChg chg="del">
          <ac:chgData name="Daniel Flaherty" userId="48414740-e11c-464e-b7c5-700f3e65ff7c" providerId="ADAL" clId="{E1777A2A-2A16-AB4C-B2B4-363795927240}" dt="2023-03-08T20:28:18.401" v="1329" actId="478"/>
          <ac:picMkLst>
            <pc:docMk/>
            <pc:sldMk cId="3350954075" sldId="2026819431"/>
            <ac:picMk id="1026" creationId="{0E711180-EBF7-859E-9231-6B285134DE1F}"/>
          </ac:picMkLst>
        </pc:picChg>
        <pc:picChg chg="add mod">
          <ac:chgData name="Daniel Flaherty" userId="48414740-e11c-464e-b7c5-700f3e65ff7c" providerId="ADAL" clId="{E1777A2A-2A16-AB4C-B2B4-363795927240}" dt="2023-03-08T20:32:13.971" v="1489" actId="14100"/>
          <ac:picMkLst>
            <pc:docMk/>
            <pc:sldMk cId="3350954075" sldId="2026819431"/>
            <ac:picMk id="3074" creationId="{156A367B-87FD-87B7-1E63-D14FC5A9EDCA}"/>
          </ac:picMkLst>
        </pc:picChg>
        <pc:extLst>
          <p:ext xmlns:p="http://schemas.openxmlformats.org/presentationml/2006/main" uri="{D6D511B9-2390-475A-947B-AFAB55BFBCF1}">
            <pc226:cmChg xmlns:pc226="http://schemas.microsoft.com/office/powerpoint/2022/06/main/command" chg="del">
              <pc226:chgData name="Daniel Flaherty" userId="48414740-e11c-464e-b7c5-700f3e65ff7c" providerId="ADAL" clId="{E1777A2A-2A16-AB4C-B2B4-363795927240}" dt="2023-03-15T21:53:13.985" v="6866"/>
              <pc2:cmMkLst xmlns:pc2="http://schemas.microsoft.com/office/powerpoint/2019/9/main/command">
                <pc:docMk/>
                <pc:sldMk cId="3350954075" sldId="2026819431"/>
                <pc2:cmMk id="{0FC988B2-70E6-4ECE-ADFF-B5323BDED890}"/>
              </pc2:cmMkLst>
              <pc226:cmRplyChg chg="add">
                <pc226:chgData name="Daniel Flaherty" userId="48414740-e11c-464e-b7c5-700f3e65ff7c" providerId="ADAL" clId="{E1777A2A-2A16-AB4C-B2B4-363795927240}" dt="2023-03-09T20:09:46.521" v="3115"/>
                <pc2:cmRplyMkLst xmlns:pc2="http://schemas.microsoft.com/office/powerpoint/2019/9/main/command">
                  <pc:docMk/>
                  <pc:sldMk cId="3350954075" sldId="2026819431"/>
                  <pc2:cmMk id="{0FC988B2-70E6-4ECE-ADFF-B5323BDED890}"/>
                  <pc2:cmRplyMk id="{78DB96D7-6095-D14A-8A32-A6B45D0C1DF6}"/>
                </pc2:cmRplyMkLst>
              </pc226:cmRplyChg>
            </pc226:cmChg>
          </p:ext>
        </pc:extLst>
      </pc:sldChg>
      <pc:sldChg chg="addSp delSp modSp add mod modNotesTx">
        <pc:chgData name="Daniel Flaherty" userId="48414740-e11c-464e-b7c5-700f3e65ff7c" providerId="ADAL" clId="{E1777A2A-2A16-AB4C-B2B4-363795927240}" dt="2023-03-15T22:12:23.955" v="11679" actId="20577"/>
        <pc:sldMkLst>
          <pc:docMk/>
          <pc:sldMk cId="3700554037" sldId="2026819432"/>
        </pc:sldMkLst>
        <pc:spChg chg="add mod">
          <ac:chgData name="Daniel Flaherty" userId="48414740-e11c-464e-b7c5-700f3e65ff7c" providerId="ADAL" clId="{E1777A2A-2A16-AB4C-B2B4-363795927240}" dt="2023-03-09T18:11:06.299" v="3059"/>
          <ac:spMkLst>
            <pc:docMk/>
            <pc:sldMk cId="3700554037" sldId="2026819432"/>
            <ac:spMk id="3" creationId="{EC2C0313-8AA4-D157-FC1D-73F446E0FBD6}"/>
          </ac:spMkLst>
        </pc:spChg>
        <pc:spChg chg="add del mod">
          <ac:chgData name="Daniel Flaherty" userId="48414740-e11c-464e-b7c5-700f3e65ff7c" providerId="ADAL" clId="{E1777A2A-2A16-AB4C-B2B4-363795927240}" dt="2023-03-08T20:37:14.944" v="1615"/>
          <ac:spMkLst>
            <pc:docMk/>
            <pc:sldMk cId="3700554037" sldId="2026819432"/>
            <ac:spMk id="4" creationId="{CA88D0F4-9A12-FF8B-EE08-EA9D885E80DB}"/>
          </ac:spMkLst>
        </pc:spChg>
        <pc:spChg chg="add mod">
          <ac:chgData name="Daniel Flaherty" userId="48414740-e11c-464e-b7c5-700f3e65ff7c" providerId="ADAL" clId="{E1777A2A-2A16-AB4C-B2B4-363795927240}" dt="2023-03-08T20:42:26.794" v="1736" actId="571"/>
          <ac:spMkLst>
            <pc:docMk/>
            <pc:sldMk cId="3700554037" sldId="2026819432"/>
            <ac:spMk id="5" creationId="{013ED52F-A710-122B-AEDF-39CFCE35AC5C}"/>
          </ac:spMkLst>
        </pc:spChg>
        <pc:spChg chg="mod">
          <ac:chgData name="Daniel Flaherty" userId="48414740-e11c-464e-b7c5-700f3e65ff7c" providerId="ADAL" clId="{E1777A2A-2A16-AB4C-B2B4-363795927240}" dt="2023-03-08T20:41:33.430" v="1731" actId="20577"/>
          <ac:spMkLst>
            <pc:docMk/>
            <pc:sldMk cId="3700554037" sldId="2026819432"/>
            <ac:spMk id="6" creationId="{50FD11A2-AEC3-EAD0-D83D-45190546FD25}"/>
          </ac:spMkLst>
        </pc:spChg>
        <pc:spChg chg="mod">
          <ac:chgData name="Daniel Flaherty" userId="48414740-e11c-464e-b7c5-700f3e65ff7c" providerId="ADAL" clId="{E1777A2A-2A16-AB4C-B2B4-363795927240}" dt="2023-03-14T21:14:30.271" v="3580" actId="20577"/>
          <ac:spMkLst>
            <pc:docMk/>
            <pc:sldMk cId="3700554037" sldId="2026819432"/>
            <ac:spMk id="10" creationId="{D3CB0EB2-39D0-63CF-6789-5C4EE7F73823}"/>
          </ac:spMkLst>
        </pc:spChg>
        <pc:spChg chg="mod">
          <ac:chgData name="Daniel Flaherty" userId="48414740-e11c-464e-b7c5-700f3e65ff7c" providerId="ADAL" clId="{E1777A2A-2A16-AB4C-B2B4-363795927240}" dt="2023-03-08T20:37:10.120" v="1611" actId="20577"/>
          <ac:spMkLst>
            <pc:docMk/>
            <pc:sldMk cId="3700554037" sldId="2026819432"/>
            <ac:spMk id="11" creationId="{13317DAB-A768-489E-A8A0-F2B29BCD4A69}"/>
          </ac:spMkLst>
        </pc:spChg>
        <pc:spChg chg="mod">
          <ac:chgData name="Daniel Flaherty" userId="48414740-e11c-464e-b7c5-700f3e65ff7c" providerId="ADAL" clId="{E1777A2A-2A16-AB4C-B2B4-363795927240}" dt="2023-03-08T21:36:41.679" v="2864" actId="20577"/>
          <ac:spMkLst>
            <pc:docMk/>
            <pc:sldMk cId="3700554037" sldId="2026819432"/>
            <ac:spMk id="12" creationId="{8FE0D22C-6022-FECD-D4C2-A4AA36463EF5}"/>
          </ac:spMkLst>
        </pc:spChg>
        <pc:picChg chg="add mod">
          <ac:chgData name="Daniel Flaherty" userId="48414740-e11c-464e-b7c5-700f3e65ff7c" providerId="ADAL" clId="{E1777A2A-2A16-AB4C-B2B4-363795927240}" dt="2023-03-08T20:36:27.311" v="1535" actId="14100"/>
          <ac:picMkLst>
            <pc:docMk/>
            <pc:sldMk cId="3700554037" sldId="2026819432"/>
            <ac:picMk id="2" creationId="{974CA1DC-B871-4A43-3306-AF8C1FD33706}"/>
          </ac:picMkLst>
        </pc:picChg>
        <pc:picChg chg="del">
          <ac:chgData name="Daniel Flaherty" userId="48414740-e11c-464e-b7c5-700f3e65ff7c" providerId="ADAL" clId="{E1777A2A-2A16-AB4C-B2B4-363795927240}" dt="2023-03-08T20:36:11.014" v="1530" actId="478"/>
          <ac:picMkLst>
            <pc:docMk/>
            <pc:sldMk cId="3700554037" sldId="2026819432"/>
            <ac:picMk id="3" creationId="{BD3ACEE2-9125-6FF5-79CA-A952293A49EC}"/>
          </ac:picMkLst>
        </pc:picChg>
        <pc:picChg chg="add mod">
          <ac:chgData name="Daniel Flaherty" userId="48414740-e11c-464e-b7c5-700f3e65ff7c" providerId="ADAL" clId="{E1777A2A-2A16-AB4C-B2B4-363795927240}" dt="2023-03-09T18:13:20.331" v="3078" actId="1036"/>
          <ac:picMkLst>
            <pc:docMk/>
            <pc:sldMk cId="3700554037" sldId="2026819432"/>
            <ac:picMk id="5" creationId="{D087AC25-CC97-CCC8-A01A-0564DEFC8D55}"/>
          </ac:picMkLst>
        </pc:picChg>
        <pc:picChg chg="del">
          <ac:chgData name="Daniel Flaherty" userId="48414740-e11c-464e-b7c5-700f3e65ff7c" providerId="ADAL" clId="{E1777A2A-2A16-AB4C-B2B4-363795927240}" dt="2023-03-08T20:35:27.733" v="1526" actId="478"/>
          <ac:picMkLst>
            <pc:docMk/>
            <pc:sldMk cId="3700554037" sldId="2026819432"/>
            <ac:picMk id="3074" creationId="{156A367B-87FD-87B7-1E63-D14FC5A9EDCA}"/>
          </ac:picMkLst>
        </pc:picChg>
        <pc:picChg chg="add mod">
          <ac:chgData name="Daniel Flaherty" userId="48414740-e11c-464e-b7c5-700f3e65ff7c" providerId="ADAL" clId="{E1777A2A-2A16-AB4C-B2B4-363795927240}" dt="2023-03-08T20:45:16.989" v="2015" actId="1076"/>
          <ac:picMkLst>
            <pc:docMk/>
            <pc:sldMk cId="3700554037" sldId="2026819432"/>
            <ac:picMk id="5122" creationId="{729ED6A6-194B-A131-7B1C-B53DD91C6F03}"/>
          </ac:picMkLst>
        </pc:picChg>
      </pc:sldChg>
      <pc:sldChg chg="addSp delSp modSp new mod modNotesTx">
        <pc:chgData name="Daniel Flaherty" userId="48414740-e11c-464e-b7c5-700f3e65ff7c" providerId="ADAL" clId="{E1777A2A-2A16-AB4C-B2B4-363795927240}" dt="2023-03-15T22:14:19.288" v="11800" actId="20577"/>
        <pc:sldMkLst>
          <pc:docMk/>
          <pc:sldMk cId="4014803631" sldId="2026819433"/>
        </pc:sldMkLst>
        <pc:spChg chg="mod">
          <ac:chgData name="Daniel Flaherty" userId="48414740-e11c-464e-b7c5-700f3e65ff7c" providerId="ADAL" clId="{E1777A2A-2A16-AB4C-B2B4-363795927240}" dt="2023-03-08T20:49:19.976" v="2255" actId="20577"/>
          <ac:spMkLst>
            <pc:docMk/>
            <pc:sldMk cId="4014803631" sldId="2026819433"/>
            <ac:spMk id="2" creationId="{1FD8D8E0-DFF2-3566-0934-EC10171F9893}"/>
          </ac:spMkLst>
        </pc:spChg>
        <pc:spChg chg="mod">
          <ac:chgData name="Daniel Flaherty" userId="48414740-e11c-464e-b7c5-700f3e65ff7c" providerId="ADAL" clId="{E1777A2A-2A16-AB4C-B2B4-363795927240}" dt="2023-03-08T20:50:20.437" v="2353" actId="20577"/>
          <ac:spMkLst>
            <pc:docMk/>
            <pc:sldMk cId="4014803631" sldId="2026819433"/>
            <ac:spMk id="3" creationId="{20F7CF15-2C47-C2A3-62C8-151845EE65DA}"/>
          </ac:spMkLst>
        </pc:spChg>
        <pc:spChg chg="add del mod">
          <ac:chgData name="Daniel Flaherty" userId="48414740-e11c-464e-b7c5-700f3e65ff7c" providerId="ADAL" clId="{E1777A2A-2A16-AB4C-B2B4-363795927240}" dt="2023-03-08T20:49:37.764" v="2296" actId="478"/>
          <ac:spMkLst>
            <pc:docMk/>
            <pc:sldMk cId="4014803631" sldId="2026819433"/>
            <ac:spMk id="4" creationId="{7A86CF53-9788-0F44-EBE1-4B7351F5EEA4}"/>
          </ac:spMkLst>
        </pc:spChg>
        <pc:spChg chg="add mod">
          <ac:chgData name="Daniel Flaherty" userId="48414740-e11c-464e-b7c5-700f3e65ff7c" providerId="ADAL" clId="{E1777A2A-2A16-AB4C-B2B4-363795927240}" dt="2023-03-09T18:14:34.305" v="3108" actId="14100"/>
          <ac:spMkLst>
            <pc:docMk/>
            <pc:sldMk cId="4014803631" sldId="2026819433"/>
            <ac:spMk id="4" creationId="{8A9A878C-CDCE-ADA5-D63C-C39A7954BC21}"/>
          </ac:spMkLst>
        </pc:spChg>
        <pc:spChg chg="add mod">
          <ac:chgData name="Daniel Flaherty" userId="48414740-e11c-464e-b7c5-700f3e65ff7c" providerId="ADAL" clId="{E1777A2A-2A16-AB4C-B2B4-363795927240}" dt="2023-03-08T20:50:02.905" v="2313" actId="404"/>
          <ac:spMkLst>
            <pc:docMk/>
            <pc:sldMk cId="4014803631" sldId="2026819433"/>
            <ac:spMk id="5" creationId="{DC982BF5-F470-87CB-EC6A-519E28638432}"/>
          </ac:spMkLst>
        </pc:spChg>
        <pc:spChg chg="add mod">
          <ac:chgData name="Daniel Flaherty" userId="48414740-e11c-464e-b7c5-700f3e65ff7c" providerId="ADAL" clId="{E1777A2A-2A16-AB4C-B2B4-363795927240}" dt="2023-03-08T20:50:24.838" v="2354" actId="207"/>
          <ac:spMkLst>
            <pc:docMk/>
            <pc:sldMk cId="4014803631" sldId="2026819433"/>
            <ac:spMk id="6" creationId="{A3CBD91C-0CBB-C590-0FA4-0B7EA0FC50FE}"/>
          </ac:spMkLst>
        </pc:spChg>
        <pc:spChg chg="add mod">
          <ac:chgData name="Daniel Flaherty" userId="48414740-e11c-464e-b7c5-700f3e65ff7c" providerId="ADAL" clId="{E1777A2A-2A16-AB4C-B2B4-363795927240}" dt="2023-03-08T20:51:40.037" v="2501" actId="20577"/>
          <ac:spMkLst>
            <pc:docMk/>
            <pc:sldMk cId="4014803631" sldId="2026819433"/>
            <ac:spMk id="7" creationId="{A5178D9B-B07C-AE85-6B11-5A3D0D9B8029}"/>
          </ac:spMkLst>
        </pc:spChg>
        <pc:spChg chg="add mod">
          <ac:chgData name="Daniel Flaherty" userId="48414740-e11c-464e-b7c5-700f3e65ff7c" providerId="ADAL" clId="{E1777A2A-2A16-AB4C-B2B4-363795927240}" dt="2023-03-08T20:57:21.628" v="2783" actId="20577"/>
          <ac:spMkLst>
            <pc:docMk/>
            <pc:sldMk cId="4014803631" sldId="2026819433"/>
            <ac:spMk id="8" creationId="{36EDD310-7543-8CFA-F05B-5E55AD1E9D11}"/>
          </ac:spMkLst>
        </pc:spChg>
        <pc:spChg chg="add mod">
          <ac:chgData name="Daniel Flaherty" userId="48414740-e11c-464e-b7c5-700f3e65ff7c" providerId="ADAL" clId="{E1777A2A-2A16-AB4C-B2B4-363795927240}" dt="2023-03-08T20:56:53.885" v="2738" actId="1076"/>
          <ac:spMkLst>
            <pc:docMk/>
            <pc:sldMk cId="4014803631" sldId="2026819433"/>
            <ac:spMk id="13" creationId="{1A39DB23-760F-6DBA-568A-CE004CDA04C3}"/>
          </ac:spMkLst>
        </pc:spChg>
        <pc:spChg chg="add del mod">
          <ac:chgData name="Daniel Flaherty" userId="48414740-e11c-464e-b7c5-700f3e65ff7c" providerId="ADAL" clId="{E1777A2A-2A16-AB4C-B2B4-363795927240}" dt="2023-03-08T20:57:27.267" v="2786"/>
          <ac:spMkLst>
            <pc:docMk/>
            <pc:sldMk cId="4014803631" sldId="2026819433"/>
            <ac:spMk id="14" creationId="{CCBA175F-83CD-FCB4-2605-FAC415F537E7}"/>
          </ac:spMkLst>
        </pc:spChg>
        <pc:picChg chg="add mod">
          <ac:chgData name="Daniel Flaherty" userId="48414740-e11c-464e-b7c5-700f3e65ff7c" providerId="ADAL" clId="{E1777A2A-2A16-AB4C-B2B4-363795927240}" dt="2023-03-09T18:15:10.868" v="3114" actId="1076"/>
          <ac:picMkLst>
            <pc:docMk/>
            <pc:sldMk cId="4014803631" sldId="2026819433"/>
            <ac:picMk id="10" creationId="{C7F7762A-5DB4-FA3C-C5BD-60FE187F7ED6}"/>
          </ac:picMkLst>
        </pc:picChg>
        <pc:picChg chg="add del mod">
          <ac:chgData name="Daniel Flaherty" userId="48414740-e11c-464e-b7c5-700f3e65ff7c" providerId="ADAL" clId="{E1777A2A-2A16-AB4C-B2B4-363795927240}" dt="2023-03-08T20:55:36.311" v="2706" actId="478"/>
          <ac:picMkLst>
            <pc:docMk/>
            <pc:sldMk cId="4014803631" sldId="2026819433"/>
            <ac:picMk id="10" creationId="{F62976A0-1980-29CD-0958-D7676518D6E8}"/>
          </ac:picMkLst>
        </pc:picChg>
        <pc:picChg chg="add mod">
          <ac:chgData name="Daniel Flaherty" userId="48414740-e11c-464e-b7c5-700f3e65ff7c" providerId="ADAL" clId="{E1777A2A-2A16-AB4C-B2B4-363795927240}" dt="2023-03-08T20:56:47.626" v="2737" actId="1076"/>
          <ac:picMkLst>
            <pc:docMk/>
            <pc:sldMk cId="4014803631" sldId="2026819433"/>
            <ac:picMk id="12" creationId="{0F13656C-9315-D51A-54BA-C35BC5144386}"/>
          </ac:picMkLst>
        </pc:picChg>
      </pc:sldChg>
      <pc:sldChg chg="addSp delSp modSp add del mod ord">
        <pc:chgData name="Daniel Flaherty" userId="48414740-e11c-464e-b7c5-700f3e65ff7c" providerId="ADAL" clId="{E1777A2A-2A16-AB4C-B2B4-363795927240}" dt="2023-03-15T21:35:30.791" v="3709" actId="2696"/>
        <pc:sldMkLst>
          <pc:docMk/>
          <pc:sldMk cId="3417217071" sldId="2026819434"/>
        </pc:sldMkLst>
        <pc:spChg chg="add del mod">
          <ac:chgData name="Daniel Flaherty" userId="48414740-e11c-464e-b7c5-700f3e65ff7c" providerId="ADAL" clId="{E1777A2A-2A16-AB4C-B2B4-363795927240}" dt="2023-03-15T21:32:57.090" v="3704" actId="478"/>
          <ac:spMkLst>
            <pc:docMk/>
            <pc:sldMk cId="3417217071" sldId="2026819434"/>
            <ac:spMk id="2" creationId="{AB58E03E-4844-CEB6-784D-56C36D7DC3E2}"/>
          </ac:spMkLst>
        </pc:spChg>
        <pc:spChg chg="add mod">
          <ac:chgData name="Daniel Flaherty" userId="48414740-e11c-464e-b7c5-700f3e65ff7c" providerId="ADAL" clId="{E1777A2A-2A16-AB4C-B2B4-363795927240}" dt="2023-03-15T21:32:59.552" v="3705" actId="478"/>
          <ac:spMkLst>
            <pc:docMk/>
            <pc:sldMk cId="3417217071" sldId="2026819434"/>
            <ac:spMk id="4" creationId="{CFFCB2F5-0440-1E18-475E-F95513E399BD}"/>
          </ac:spMkLst>
        </pc:spChg>
        <pc:spChg chg="add mod">
          <ac:chgData name="Daniel Flaherty" userId="48414740-e11c-464e-b7c5-700f3e65ff7c" providerId="ADAL" clId="{E1777A2A-2A16-AB4C-B2B4-363795927240}" dt="2023-03-15T21:32:59.552" v="3705" actId="478"/>
          <ac:spMkLst>
            <pc:docMk/>
            <pc:sldMk cId="3417217071" sldId="2026819434"/>
            <ac:spMk id="6" creationId="{E30B6EB9-9C84-B9DA-D9D3-9F81C361661D}"/>
          </ac:spMkLst>
        </pc:spChg>
        <pc:spChg chg="mod">
          <ac:chgData name="Daniel Flaherty" userId="48414740-e11c-464e-b7c5-700f3e65ff7c" providerId="ADAL" clId="{E1777A2A-2A16-AB4C-B2B4-363795927240}" dt="2023-03-14T21:15:17.727" v="3661" actId="20577"/>
          <ac:spMkLst>
            <pc:docMk/>
            <pc:sldMk cId="3417217071" sldId="2026819434"/>
            <ac:spMk id="8" creationId="{16EF97B9-4504-7213-69FA-E4B954829D6A}"/>
          </ac:spMkLst>
        </pc:spChg>
        <pc:spChg chg="add mod">
          <ac:chgData name="Daniel Flaherty" userId="48414740-e11c-464e-b7c5-700f3e65ff7c" providerId="ADAL" clId="{E1777A2A-2A16-AB4C-B2B4-363795927240}" dt="2023-03-15T21:32:59.552" v="3705" actId="478"/>
          <ac:spMkLst>
            <pc:docMk/>
            <pc:sldMk cId="3417217071" sldId="2026819434"/>
            <ac:spMk id="9" creationId="{98FBCCE0-52C9-68F6-BB56-3DE4470EF9AD}"/>
          </ac:spMkLst>
        </pc:spChg>
        <pc:spChg chg="del">
          <ac:chgData name="Daniel Flaherty" userId="48414740-e11c-464e-b7c5-700f3e65ff7c" providerId="ADAL" clId="{E1777A2A-2A16-AB4C-B2B4-363795927240}" dt="2023-03-15T21:32:59.552" v="3705" actId="478"/>
          <ac:spMkLst>
            <pc:docMk/>
            <pc:sldMk cId="3417217071" sldId="2026819434"/>
            <ac:spMk id="10" creationId="{2725D947-8027-CB82-9BCE-884B5BAEE809}"/>
          </ac:spMkLst>
        </pc:spChg>
        <pc:spChg chg="del">
          <ac:chgData name="Daniel Flaherty" userId="48414740-e11c-464e-b7c5-700f3e65ff7c" providerId="ADAL" clId="{E1777A2A-2A16-AB4C-B2B4-363795927240}" dt="2023-03-15T21:32:59.552" v="3705" actId="478"/>
          <ac:spMkLst>
            <pc:docMk/>
            <pc:sldMk cId="3417217071" sldId="2026819434"/>
            <ac:spMk id="11" creationId="{9DCF3CF3-EB3F-6584-5520-FB54BFA66410}"/>
          </ac:spMkLst>
        </pc:spChg>
        <pc:spChg chg="del">
          <ac:chgData name="Daniel Flaherty" userId="48414740-e11c-464e-b7c5-700f3e65ff7c" providerId="ADAL" clId="{E1777A2A-2A16-AB4C-B2B4-363795927240}" dt="2023-03-15T21:32:59.552" v="3705" actId="478"/>
          <ac:spMkLst>
            <pc:docMk/>
            <pc:sldMk cId="3417217071" sldId="2026819434"/>
            <ac:spMk id="12" creationId="{81A8F95D-2638-B86C-0B3D-DF7BD21D3F3A}"/>
          </ac:spMkLst>
        </pc:spChg>
        <pc:grpChg chg="del">
          <ac:chgData name="Daniel Flaherty" userId="48414740-e11c-464e-b7c5-700f3e65ff7c" providerId="ADAL" clId="{E1777A2A-2A16-AB4C-B2B4-363795927240}" dt="2023-03-15T21:32:59.552" v="3705" actId="478"/>
          <ac:grpSpMkLst>
            <pc:docMk/>
            <pc:sldMk cId="3417217071" sldId="2026819434"/>
            <ac:grpSpMk id="25" creationId="{527AC54C-49F9-F717-2354-2B1932E5ACC1}"/>
          </ac:grpSpMkLst>
        </pc:grpChg>
        <pc:grpChg chg="del">
          <ac:chgData name="Daniel Flaherty" userId="48414740-e11c-464e-b7c5-700f3e65ff7c" providerId="ADAL" clId="{E1777A2A-2A16-AB4C-B2B4-363795927240}" dt="2023-03-15T21:32:59.552" v="3705" actId="478"/>
          <ac:grpSpMkLst>
            <pc:docMk/>
            <pc:sldMk cId="3417217071" sldId="2026819434"/>
            <ac:grpSpMk id="33" creationId="{130B426B-7758-78A6-70D7-C0995C1189DF}"/>
          </ac:grpSpMkLst>
        </pc:grpChg>
        <pc:grpChg chg="del">
          <ac:chgData name="Daniel Flaherty" userId="48414740-e11c-464e-b7c5-700f3e65ff7c" providerId="ADAL" clId="{E1777A2A-2A16-AB4C-B2B4-363795927240}" dt="2023-03-15T21:32:59.552" v="3705" actId="478"/>
          <ac:grpSpMkLst>
            <pc:docMk/>
            <pc:sldMk cId="3417217071" sldId="2026819434"/>
            <ac:grpSpMk id="41" creationId="{2E07536F-2EA8-2271-3675-3E8C5F84E021}"/>
          </ac:grpSpMkLst>
        </pc:grpChg>
      </pc:sldChg>
      <pc:sldChg chg="addSp delSp modSp new del mod modClrScheme chgLayout">
        <pc:chgData name="Daniel Flaherty" userId="48414740-e11c-464e-b7c5-700f3e65ff7c" providerId="ADAL" clId="{E1777A2A-2A16-AB4C-B2B4-363795927240}" dt="2023-03-15T21:35:30.808" v="3710" actId="2696"/>
        <pc:sldMkLst>
          <pc:docMk/>
          <pc:sldMk cId="1667017217" sldId="2026819435"/>
        </pc:sldMkLst>
        <pc:spChg chg="del mod ord">
          <ac:chgData name="Daniel Flaherty" userId="48414740-e11c-464e-b7c5-700f3e65ff7c" providerId="ADAL" clId="{E1777A2A-2A16-AB4C-B2B4-363795927240}" dt="2023-03-15T21:33:19.031" v="3707" actId="700"/>
          <ac:spMkLst>
            <pc:docMk/>
            <pc:sldMk cId="1667017217" sldId="2026819435"/>
            <ac:spMk id="2" creationId="{74A1B741-3F8C-B58E-1F4E-03BFCCEE18D0}"/>
          </ac:spMkLst>
        </pc:spChg>
        <pc:spChg chg="del mod ord">
          <ac:chgData name="Daniel Flaherty" userId="48414740-e11c-464e-b7c5-700f3e65ff7c" providerId="ADAL" clId="{E1777A2A-2A16-AB4C-B2B4-363795927240}" dt="2023-03-15T21:33:19.031" v="3707" actId="700"/>
          <ac:spMkLst>
            <pc:docMk/>
            <pc:sldMk cId="1667017217" sldId="2026819435"/>
            <ac:spMk id="3" creationId="{7E73CDF9-9104-FE8B-25CF-51726791D31D}"/>
          </ac:spMkLst>
        </pc:spChg>
        <pc:spChg chg="del">
          <ac:chgData name="Daniel Flaherty" userId="48414740-e11c-464e-b7c5-700f3e65ff7c" providerId="ADAL" clId="{E1777A2A-2A16-AB4C-B2B4-363795927240}" dt="2023-03-15T21:33:19.031" v="3707" actId="700"/>
          <ac:spMkLst>
            <pc:docMk/>
            <pc:sldMk cId="1667017217" sldId="2026819435"/>
            <ac:spMk id="4" creationId="{0CC325A3-D9FB-A2B8-A289-9B8CD9F5CA5B}"/>
          </ac:spMkLst>
        </pc:spChg>
        <pc:spChg chg="del">
          <ac:chgData name="Daniel Flaherty" userId="48414740-e11c-464e-b7c5-700f3e65ff7c" providerId="ADAL" clId="{E1777A2A-2A16-AB4C-B2B4-363795927240}" dt="2023-03-15T21:33:19.031" v="3707" actId="700"/>
          <ac:spMkLst>
            <pc:docMk/>
            <pc:sldMk cId="1667017217" sldId="2026819435"/>
            <ac:spMk id="5" creationId="{144AB72A-F3D3-7297-E396-24BB65E1206B}"/>
          </ac:spMkLst>
        </pc:spChg>
        <pc:spChg chg="del">
          <ac:chgData name="Daniel Flaherty" userId="48414740-e11c-464e-b7c5-700f3e65ff7c" providerId="ADAL" clId="{E1777A2A-2A16-AB4C-B2B4-363795927240}" dt="2023-03-15T21:33:19.031" v="3707" actId="700"/>
          <ac:spMkLst>
            <pc:docMk/>
            <pc:sldMk cId="1667017217" sldId="2026819435"/>
            <ac:spMk id="6" creationId="{6FA7F7F4-7664-580E-59C5-B68F4A17B638}"/>
          </ac:spMkLst>
        </pc:spChg>
        <pc:spChg chg="del">
          <ac:chgData name="Daniel Flaherty" userId="48414740-e11c-464e-b7c5-700f3e65ff7c" providerId="ADAL" clId="{E1777A2A-2A16-AB4C-B2B4-363795927240}" dt="2023-03-15T21:33:19.031" v="3707" actId="700"/>
          <ac:spMkLst>
            <pc:docMk/>
            <pc:sldMk cId="1667017217" sldId="2026819435"/>
            <ac:spMk id="7" creationId="{41603D16-C37D-A983-A34E-882BF96FD713}"/>
          </ac:spMkLst>
        </pc:spChg>
        <pc:spChg chg="del">
          <ac:chgData name="Daniel Flaherty" userId="48414740-e11c-464e-b7c5-700f3e65ff7c" providerId="ADAL" clId="{E1777A2A-2A16-AB4C-B2B4-363795927240}" dt="2023-03-15T21:33:19.031" v="3707" actId="700"/>
          <ac:spMkLst>
            <pc:docMk/>
            <pc:sldMk cId="1667017217" sldId="2026819435"/>
            <ac:spMk id="8" creationId="{1DBF4D24-A925-2872-F6A5-698E5043FB8C}"/>
          </ac:spMkLst>
        </pc:spChg>
        <pc:spChg chg="del">
          <ac:chgData name="Daniel Flaherty" userId="48414740-e11c-464e-b7c5-700f3e65ff7c" providerId="ADAL" clId="{E1777A2A-2A16-AB4C-B2B4-363795927240}" dt="2023-03-15T21:33:19.031" v="3707" actId="700"/>
          <ac:spMkLst>
            <pc:docMk/>
            <pc:sldMk cId="1667017217" sldId="2026819435"/>
            <ac:spMk id="9" creationId="{1DBB00AB-44F4-25D2-FD99-1AE7FB872ED7}"/>
          </ac:spMkLst>
        </pc:spChg>
        <pc:spChg chg="add mod ord">
          <ac:chgData name="Daniel Flaherty" userId="48414740-e11c-464e-b7c5-700f3e65ff7c" providerId="ADAL" clId="{E1777A2A-2A16-AB4C-B2B4-363795927240}" dt="2023-03-15T21:33:19.031" v="3707" actId="700"/>
          <ac:spMkLst>
            <pc:docMk/>
            <pc:sldMk cId="1667017217" sldId="2026819435"/>
            <ac:spMk id="10" creationId="{BD18C430-35D2-B103-416A-5626C79E60A7}"/>
          </ac:spMkLst>
        </pc:spChg>
        <pc:spChg chg="add mod ord">
          <ac:chgData name="Daniel Flaherty" userId="48414740-e11c-464e-b7c5-700f3e65ff7c" providerId="ADAL" clId="{E1777A2A-2A16-AB4C-B2B4-363795927240}" dt="2023-03-15T21:33:19.031" v="3707" actId="700"/>
          <ac:spMkLst>
            <pc:docMk/>
            <pc:sldMk cId="1667017217" sldId="2026819435"/>
            <ac:spMk id="11" creationId="{97FE2E2E-434F-83CF-863F-46FE50B6A4A2}"/>
          </ac:spMkLst>
        </pc:spChg>
      </pc:sldChg>
      <pc:sldChg chg="addSp delSp modSp add mod modTransition delAnim modAnim modNotesTx">
        <pc:chgData name="Daniel Flaherty" userId="48414740-e11c-464e-b7c5-700f3e65ff7c" providerId="ADAL" clId="{E1777A2A-2A16-AB4C-B2B4-363795927240}" dt="2023-03-15T22:13:30.946" v="11775" actId="20577"/>
        <pc:sldMkLst>
          <pc:docMk/>
          <pc:sldMk cId="1084256421" sldId="2147471870"/>
        </pc:sldMkLst>
        <pc:spChg chg="add mod">
          <ac:chgData name="Daniel Flaherty" userId="48414740-e11c-464e-b7c5-700f3e65ff7c" providerId="ADAL" clId="{E1777A2A-2A16-AB4C-B2B4-363795927240}" dt="2023-03-15T21:36:10.697" v="3713" actId="14100"/>
          <ac:spMkLst>
            <pc:docMk/>
            <pc:sldMk cId="1084256421" sldId="2147471870"/>
            <ac:spMk id="3" creationId="{674D8A47-E2F1-712C-90BA-C53B69180BF1}"/>
          </ac:spMkLst>
        </pc:spChg>
        <pc:spChg chg="add mod">
          <ac:chgData name="Daniel Flaherty" userId="48414740-e11c-464e-b7c5-700f3e65ff7c" providerId="ADAL" clId="{E1777A2A-2A16-AB4C-B2B4-363795927240}" dt="2023-03-15T21:36:15.615" v="3715" actId="1076"/>
          <ac:spMkLst>
            <pc:docMk/>
            <pc:sldMk cId="1084256421" sldId="2147471870"/>
            <ac:spMk id="4" creationId="{7F18FFB4-85F9-DD2C-4D87-B87E1275C42B}"/>
          </ac:spMkLst>
        </pc:spChg>
        <pc:spChg chg="add del mod">
          <ac:chgData name="Daniel Flaherty" userId="48414740-e11c-464e-b7c5-700f3e65ff7c" providerId="ADAL" clId="{E1777A2A-2A16-AB4C-B2B4-363795927240}" dt="2023-03-15T21:38:08.576" v="3796"/>
          <ac:spMkLst>
            <pc:docMk/>
            <pc:sldMk cId="1084256421" sldId="2147471870"/>
            <ac:spMk id="5" creationId="{B20C976D-5E4B-E716-BBAD-A1754E2D5257}"/>
          </ac:spMkLst>
        </pc:spChg>
        <pc:spChg chg="add del mod">
          <ac:chgData name="Daniel Flaherty" userId="48414740-e11c-464e-b7c5-700f3e65ff7c" providerId="ADAL" clId="{E1777A2A-2A16-AB4C-B2B4-363795927240}" dt="2023-03-15T21:38:08.576" v="3796"/>
          <ac:spMkLst>
            <pc:docMk/>
            <pc:sldMk cId="1084256421" sldId="2147471870"/>
            <ac:spMk id="6" creationId="{05F96C26-DE30-5C2B-4436-6102EB9231C0}"/>
          </ac:spMkLst>
        </pc:spChg>
        <pc:spChg chg="add del topLvl">
          <ac:chgData name="Daniel Flaherty" userId="48414740-e11c-464e-b7c5-700f3e65ff7c" providerId="ADAL" clId="{E1777A2A-2A16-AB4C-B2B4-363795927240}" dt="2023-03-15T21:38:38.863" v="3798" actId="478"/>
          <ac:spMkLst>
            <pc:docMk/>
            <pc:sldMk cId="1084256421" sldId="2147471870"/>
            <ac:spMk id="11" creationId="{7A21C4D5-63D2-969E-B607-19C884F510C0}"/>
          </ac:spMkLst>
        </pc:spChg>
        <pc:spChg chg="add del topLvl">
          <ac:chgData name="Daniel Flaherty" userId="48414740-e11c-464e-b7c5-700f3e65ff7c" providerId="ADAL" clId="{E1777A2A-2A16-AB4C-B2B4-363795927240}" dt="2023-03-15T21:38:38.863" v="3798" actId="478"/>
          <ac:spMkLst>
            <pc:docMk/>
            <pc:sldMk cId="1084256421" sldId="2147471870"/>
            <ac:spMk id="12" creationId="{AA8B5971-9D2B-0E76-B116-262DE79C05F4}"/>
          </ac:spMkLst>
        </pc:spChg>
        <pc:spChg chg="add del topLvl">
          <ac:chgData name="Daniel Flaherty" userId="48414740-e11c-464e-b7c5-700f3e65ff7c" providerId="ADAL" clId="{E1777A2A-2A16-AB4C-B2B4-363795927240}" dt="2023-03-15T21:38:38.863" v="3798" actId="478"/>
          <ac:spMkLst>
            <pc:docMk/>
            <pc:sldMk cId="1084256421" sldId="2147471870"/>
            <ac:spMk id="13" creationId="{CDDCE494-6EDC-5EFB-9BFF-3C1A7452FFD3}"/>
          </ac:spMkLst>
        </pc:spChg>
        <pc:spChg chg="mod topLvl">
          <ac:chgData name="Daniel Flaherty" userId="48414740-e11c-464e-b7c5-700f3e65ff7c" providerId="ADAL" clId="{E1777A2A-2A16-AB4C-B2B4-363795927240}" dt="2023-03-15T21:40:23.470" v="3816" actId="1076"/>
          <ac:spMkLst>
            <pc:docMk/>
            <pc:sldMk cId="1084256421" sldId="2147471870"/>
            <ac:spMk id="15" creationId="{DDECDFFB-5D32-1CE5-2DC9-4446118978EF}"/>
          </ac:spMkLst>
        </pc:spChg>
        <pc:spChg chg="topLvl">
          <ac:chgData name="Daniel Flaherty" userId="48414740-e11c-464e-b7c5-700f3e65ff7c" providerId="ADAL" clId="{E1777A2A-2A16-AB4C-B2B4-363795927240}" dt="2023-03-15T21:37:16.221" v="3768" actId="165"/>
          <ac:spMkLst>
            <pc:docMk/>
            <pc:sldMk cId="1084256421" sldId="2147471870"/>
            <ac:spMk id="53" creationId="{F1981C13-9E05-31A3-75E5-D44D1E8B4EA8}"/>
          </ac:spMkLst>
        </pc:spChg>
        <pc:spChg chg="add del mod">
          <ac:chgData name="Daniel Flaherty" userId="48414740-e11c-464e-b7c5-700f3e65ff7c" providerId="ADAL" clId="{E1777A2A-2A16-AB4C-B2B4-363795927240}" dt="2023-03-15T21:38:08.576" v="3796"/>
          <ac:spMkLst>
            <pc:docMk/>
            <pc:sldMk cId="1084256421" sldId="2147471870"/>
            <ac:spMk id="69" creationId="{A8327E10-ABC1-9AA0-0305-84AB939D52E6}"/>
          </ac:spMkLst>
        </pc:spChg>
        <pc:spChg chg="add del mod">
          <ac:chgData name="Daniel Flaherty" userId="48414740-e11c-464e-b7c5-700f3e65ff7c" providerId="ADAL" clId="{E1777A2A-2A16-AB4C-B2B4-363795927240}" dt="2023-03-15T21:38:08.576" v="3796"/>
          <ac:spMkLst>
            <pc:docMk/>
            <pc:sldMk cId="1084256421" sldId="2147471870"/>
            <ac:spMk id="70" creationId="{E96FB594-94E1-BD88-D2E6-49A53AB80769}"/>
          </ac:spMkLst>
        </pc:spChg>
        <pc:spChg chg="add del mod">
          <ac:chgData name="Daniel Flaherty" userId="48414740-e11c-464e-b7c5-700f3e65ff7c" providerId="ADAL" clId="{E1777A2A-2A16-AB4C-B2B4-363795927240}" dt="2023-03-15T21:38:08.576" v="3796"/>
          <ac:spMkLst>
            <pc:docMk/>
            <pc:sldMk cId="1084256421" sldId="2147471870"/>
            <ac:spMk id="71" creationId="{476DE9C0-D539-39A9-05EB-1030ED884073}"/>
          </ac:spMkLst>
        </pc:spChg>
        <pc:spChg chg="add del mod">
          <ac:chgData name="Daniel Flaherty" userId="48414740-e11c-464e-b7c5-700f3e65ff7c" providerId="ADAL" clId="{E1777A2A-2A16-AB4C-B2B4-363795927240}" dt="2023-03-15T21:38:08.576" v="3796"/>
          <ac:spMkLst>
            <pc:docMk/>
            <pc:sldMk cId="1084256421" sldId="2147471870"/>
            <ac:spMk id="73" creationId="{A8F84B39-5E6B-95BC-F6DD-5153A98D1842}"/>
          </ac:spMkLst>
        </pc:spChg>
        <pc:spChg chg="add del mod">
          <ac:chgData name="Daniel Flaherty" userId="48414740-e11c-464e-b7c5-700f3e65ff7c" providerId="ADAL" clId="{E1777A2A-2A16-AB4C-B2B4-363795927240}" dt="2023-03-15T21:38:08.576" v="3796"/>
          <ac:spMkLst>
            <pc:docMk/>
            <pc:sldMk cId="1084256421" sldId="2147471870"/>
            <ac:spMk id="74" creationId="{D7264E3F-6105-9DA2-D020-ACF70A70A39A}"/>
          </ac:spMkLst>
        </pc:spChg>
        <pc:spChg chg="add del mod">
          <ac:chgData name="Daniel Flaherty" userId="48414740-e11c-464e-b7c5-700f3e65ff7c" providerId="ADAL" clId="{E1777A2A-2A16-AB4C-B2B4-363795927240}" dt="2023-03-15T21:38:08.576" v="3796"/>
          <ac:spMkLst>
            <pc:docMk/>
            <pc:sldMk cId="1084256421" sldId="2147471870"/>
            <ac:spMk id="75" creationId="{B3D42671-B5A9-2EC1-F2AA-176BE4F95DCE}"/>
          </ac:spMkLst>
        </pc:spChg>
        <pc:spChg chg="add del mod">
          <ac:chgData name="Daniel Flaherty" userId="48414740-e11c-464e-b7c5-700f3e65ff7c" providerId="ADAL" clId="{E1777A2A-2A16-AB4C-B2B4-363795927240}" dt="2023-03-15T21:38:08.576" v="3796"/>
          <ac:spMkLst>
            <pc:docMk/>
            <pc:sldMk cId="1084256421" sldId="2147471870"/>
            <ac:spMk id="76" creationId="{F04C0422-5754-E460-6CD8-945D8DFE5F6B}"/>
          </ac:spMkLst>
        </pc:spChg>
        <pc:spChg chg="add del mod">
          <ac:chgData name="Daniel Flaherty" userId="48414740-e11c-464e-b7c5-700f3e65ff7c" providerId="ADAL" clId="{E1777A2A-2A16-AB4C-B2B4-363795927240}" dt="2023-03-15T21:38:42.389" v="3800"/>
          <ac:spMkLst>
            <pc:docMk/>
            <pc:sldMk cId="1084256421" sldId="2147471870"/>
            <ac:spMk id="77" creationId="{132E1812-106B-F8DA-DEFA-CC2F79E10F58}"/>
          </ac:spMkLst>
        </pc:spChg>
        <pc:spChg chg="add del mod">
          <ac:chgData name="Daniel Flaherty" userId="48414740-e11c-464e-b7c5-700f3e65ff7c" providerId="ADAL" clId="{E1777A2A-2A16-AB4C-B2B4-363795927240}" dt="2023-03-15T21:38:42.389" v="3800"/>
          <ac:spMkLst>
            <pc:docMk/>
            <pc:sldMk cId="1084256421" sldId="2147471870"/>
            <ac:spMk id="78" creationId="{A6FFD1E6-15B7-37E6-1988-11BC58213C24}"/>
          </ac:spMkLst>
        </pc:spChg>
        <pc:spChg chg="add del mod">
          <ac:chgData name="Daniel Flaherty" userId="48414740-e11c-464e-b7c5-700f3e65ff7c" providerId="ADAL" clId="{E1777A2A-2A16-AB4C-B2B4-363795927240}" dt="2023-03-15T21:38:42.389" v="3800"/>
          <ac:spMkLst>
            <pc:docMk/>
            <pc:sldMk cId="1084256421" sldId="2147471870"/>
            <ac:spMk id="79" creationId="{88AF17F9-D5B7-B4E8-FFBE-E82A6516CDC4}"/>
          </ac:spMkLst>
        </pc:spChg>
        <pc:spChg chg="add del mod">
          <ac:chgData name="Daniel Flaherty" userId="48414740-e11c-464e-b7c5-700f3e65ff7c" providerId="ADAL" clId="{E1777A2A-2A16-AB4C-B2B4-363795927240}" dt="2023-03-15T21:38:42.389" v="3800"/>
          <ac:spMkLst>
            <pc:docMk/>
            <pc:sldMk cId="1084256421" sldId="2147471870"/>
            <ac:spMk id="80" creationId="{22989EB6-8DFC-C01E-2479-23333CE7621C}"/>
          </ac:spMkLst>
        </pc:spChg>
        <pc:spChg chg="add del mod">
          <ac:chgData name="Daniel Flaherty" userId="48414740-e11c-464e-b7c5-700f3e65ff7c" providerId="ADAL" clId="{E1777A2A-2A16-AB4C-B2B4-363795927240}" dt="2023-03-15T21:38:42.389" v="3800"/>
          <ac:spMkLst>
            <pc:docMk/>
            <pc:sldMk cId="1084256421" sldId="2147471870"/>
            <ac:spMk id="81" creationId="{1CC10266-3DA1-0D5F-B5DB-CFB0A6B0ED97}"/>
          </ac:spMkLst>
        </pc:spChg>
        <pc:spChg chg="add del mod">
          <ac:chgData name="Daniel Flaherty" userId="48414740-e11c-464e-b7c5-700f3e65ff7c" providerId="ADAL" clId="{E1777A2A-2A16-AB4C-B2B4-363795927240}" dt="2023-03-15T21:38:42.389" v="3800"/>
          <ac:spMkLst>
            <pc:docMk/>
            <pc:sldMk cId="1084256421" sldId="2147471870"/>
            <ac:spMk id="82" creationId="{7A9F975A-0F7E-1A76-1E8A-027CA5A4AEFE}"/>
          </ac:spMkLst>
        </pc:spChg>
        <pc:spChg chg="add del mod">
          <ac:chgData name="Daniel Flaherty" userId="48414740-e11c-464e-b7c5-700f3e65ff7c" providerId="ADAL" clId="{E1777A2A-2A16-AB4C-B2B4-363795927240}" dt="2023-03-15T21:38:42.389" v="3800"/>
          <ac:spMkLst>
            <pc:docMk/>
            <pc:sldMk cId="1084256421" sldId="2147471870"/>
            <ac:spMk id="83" creationId="{22B80B2F-A4FA-C6DB-2852-28BC8016D142}"/>
          </ac:spMkLst>
        </pc:spChg>
        <pc:spChg chg="add del mod">
          <ac:chgData name="Daniel Flaherty" userId="48414740-e11c-464e-b7c5-700f3e65ff7c" providerId="ADAL" clId="{E1777A2A-2A16-AB4C-B2B4-363795927240}" dt="2023-03-15T21:38:42.389" v="3800"/>
          <ac:spMkLst>
            <pc:docMk/>
            <pc:sldMk cId="1084256421" sldId="2147471870"/>
            <ac:spMk id="84" creationId="{9A870807-8172-45A2-8D67-48462EE47256}"/>
          </ac:spMkLst>
        </pc:spChg>
        <pc:spChg chg="add del mod">
          <ac:chgData name="Daniel Flaherty" userId="48414740-e11c-464e-b7c5-700f3e65ff7c" providerId="ADAL" clId="{E1777A2A-2A16-AB4C-B2B4-363795927240}" dt="2023-03-15T21:38:42.389" v="3800"/>
          <ac:spMkLst>
            <pc:docMk/>
            <pc:sldMk cId="1084256421" sldId="2147471870"/>
            <ac:spMk id="85" creationId="{028D47C5-0CF6-E366-7536-AF81AD649F8A}"/>
          </ac:spMkLst>
        </pc:spChg>
        <pc:spChg chg="add mod">
          <ac:chgData name="Daniel Flaherty" userId="48414740-e11c-464e-b7c5-700f3e65ff7c" providerId="ADAL" clId="{E1777A2A-2A16-AB4C-B2B4-363795927240}" dt="2023-03-15T21:42:48.153" v="3856" actId="1076"/>
          <ac:spMkLst>
            <pc:docMk/>
            <pc:sldMk cId="1084256421" sldId="2147471870"/>
            <ac:spMk id="86" creationId="{451B67D8-828B-DA30-463C-0475E44EAF33}"/>
          </ac:spMkLst>
        </pc:spChg>
        <pc:spChg chg="add del mod">
          <ac:chgData name="Daniel Flaherty" userId="48414740-e11c-464e-b7c5-700f3e65ff7c" providerId="ADAL" clId="{E1777A2A-2A16-AB4C-B2B4-363795927240}" dt="2023-03-15T21:39:01.352" v="3806" actId="478"/>
          <ac:spMkLst>
            <pc:docMk/>
            <pc:sldMk cId="1084256421" sldId="2147471870"/>
            <ac:spMk id="87" creationId="{E3E94F19-9EB9-4A1D-EEA4-18BB1CDB4C61}"/>
          </ac:spMkLst>
        </pc:spChg>
        <pc:spChg chg="add del mod">
          <ac:chgData name="Daniel Flaherty" userId="48414740-e11c-464e-b7c5-700f3e65ff7c" providerId="ADAL" clId="{E1777A2A-2A16-AB4C-B2B4-363795927240}" dt="2023-03-15T21:40:37.332" v="3817" actId="478"/>
          <ac:spMkLst>
            <pc:docMk/>
            <pc:sldMk cId="1084256421" sldId="2147471870"/>
            <ac:spMk id="88" creationId="{4FE64948-5946-804C-9E5F-9ECDAAAC44A1}"/>
          </ac:spMkLst>
        </pc:spChg>
        <pc:spChg chg="add mod">
          <ac:chgData name="Daniel Flaherty" userId="48414740-e11c-464e-b7c5-700f3e65ff7c" providerId="ADAL" clId="{E1777A2A-2A16-AB4C-B2B4-363795927240}" dt="2023-03-15T21:42:48.153" v="3856" actId="1076"/>
          <ac:spMkLst>
            <pc:docMk/>
            <pc:sldMk cId="1084256421" sldId="2147471870"/>
            <ac:spMk id="89" creationId="{EBB626A0-3E6C-F93C-8336-B15BE483A63A}"/>
          </ac:spMkLst>
        </pc:spChg>
        <pc:spChg chg="add del mod">
          <ac:chgData name="Daniel Flaherty" userId="48414740-e11c-464e-b7c5-700f3e65ff7c" providerId="ADAL" clId="{E1777A2A-2A16-AB4C-B2B4-363795927240}" dt="2023-03-15T21:38:59.653" v="3805" actId="478"/>
          <ac:spMkLst>
            <pc:docMk/>
            <pc:sldMk cId="1084256421" sldId="2147471870"/>
            <ac:spMk id="90" creationId="{4551D079-494A-483E-2AC9-353657C0B3AB}"/>
          </ac:spMkLst>
        </pc:spChg>
        <pc:spChg chg="add del mod">
          <ac:chgData name="Daniel Flaherty" userId="48414740-e11c-464e-b7c5-700f3e65ff7c" providerId="ADAL" clId="{E1777A2A-2A16-AB4C-B2B4-363795927240}" dt="2023-03-15T21:40:37.332" v="3817" actId="478"/>
          <ac:spMkLst>
            <pc:docMk/>
            <pc:sldMk cId="1084256421" sldId="2147471870"/>
            <ac:spMk id="91" creationId="{87F9226A-F6E5-72C6-93FB-8BFAEF080F0C}"/>
          </ac:spMkLst>
        </pc:spChg>
        <pc:spChg chg="add mod">
          <ac:chgData name="Daniel Flaherty" userId="48414740-e11c-464e-b7c5-700f3e65ff7c" providerId="ADAL" clId="{E1777A2A-2A16-AB4C-B2B4-363795927240}" dt="2023-03-15T21:42:48.153" v="3856" actId="1076"/>
          <ac:spMkLst>
            <pc:docMk/>
            <pc:sldMk cId="1084256421" sldId="2147471870"/>
            <ac:spMk id="92" creationId="{01F435F8-B9E9-825E-B4C4-2C011FB33626}"/>
          </ac:spMkLst>
        </pc:spChg>
        <pc:spChg chg="add del mod">
          <ac:chgData name="Daniel Flaherty" userId="48414740-e11c-464e-b7c5-700f3e65ff7c" providerId="ADAL" clId="{E1777A2A-2A16-AB4C-B2B4-363795927240}" dt="2023-03-15T21:40:37.332" v="3817" actId="478"/>
          <ac:spMkLst>
            <pc:docMk/>
            <pc:sldMk cId="1084256421" sldId="2147471870"/>
            <ac:spMk id="93" creationId="{20802CAA-BB0F-E8D4-2E64-E4884D61FCE0}"/>
          </ac:spMkLst>
        </pc:spChg>
        <pc:spChg chg="add del mod">
          <ac:chgData name="Daniel Flaherty" userId="48414740-e11c-464e-b7c5-700f3e65ff7c" providerId="ADAL" clId="{E1777A2A-2A16-AB4C-B2B4-363795927240}" dt="2023-03-15T21:38:58.180" v="3804" actId="478"/>
          <ac:spMkLst>
            <pc:docMk/>
            <pc:sldMk cId="1084256421" sldId="2147471870"/>
            <ac:spMk id="94" creationId="{E7E1701E-8E07-435C-355E-EE5F1F5DD53A}"/>
          </ac:spMkLst>
        </pc:spChg>
        <pc:spChg chg="add del mod">
          <ac:chgData name="Daniel Flaherty" userId="48414740-e11c-464e-b7c5-700f3e65ff7c" providerId="ADAL" clId="{E1777A2A-2A16-AB4C-B2B4-363795927240}" dt="2023-03-15T21:40:41.171" v="3819"/>
          <ac:spMkLst>
            <pc:docMk/>
            <pc:sldMk cId="1084256421" sldId="2147471870"/>
            <ac:spMk id="95" creationId="{E26DCF53-B9AE-1EB2-D4BB-B5D9B4326182}"/>
          </ac:spMkLst>
        </pc:spChg>
        <pc:spChg chg="add del mod">
          <ac:chgData name="Daniel Flaherty" userId="48414740-e11c-464e-b7c5-700f3e65ff7c" providerId="ADAL" clId="{E1777A2A-2A16-AB4C-B2B4-363795927240}" dt="2023-03-15T21:40:41.171" v="3819"/>
          <ac:spMkLst>
            <pc:docMk/>
            <pc:sldMk cId="1084256421" sldId="2147471870"/>
            <ac:spMk id="96" creationId="{054D473D-164E-1CCE-B4FC-2053759A4DCF}"/>
          </ac:spMkLst>
        </pc:spChg>
        <pc:spChg chg="add del mod">
          <ac:chgData name="Daniel Flaherty" userId="48414740-e11c-464e-b7c5-700f3e65ff7c" providerId="ADAL" clId="{E1777A2A-2A16-AB4C-B2B4-363795927240}" dt="2023-03-15T21:40:41.171" v="3819"/>
          <ac:spMkLst>
            <pc:docMk/>
            <pc:sldMk cId="1084256421" sldId="2147471870"/>
            <ac:spMk id="97" creationId="{2AD3D3E0-64D9-1809-CE8E-5C1BAE451F8C}"/>
          </ac:spMkLst>
        </pc:spChg>
        <pc:spChg chg="add mod">
          <ac:chgData name="Daniel Flaherty" userId="48414740-e11c-464e-b7c5-700f3e65ff7c" providerId="ADAL" clId="{E1777A2A-2A16-AB4C-B2B4-363795927240}" dt="2023-03-15T21:42:48.153" v="3856" actId="1076"/>
          <ac:spMkLst>
            <pc:docMk/>
            <pc:sldMk cId="1084256421" sldId="2147471870"/>
            <ac:spMk id="98" creationId="{82AA6311-1841-7EAF-68BF-BAD29A9365C9}"/>
          </ac:spMkLst>
        </pc:spChg>
        <pc:spChg chg="add mod">
          <ac:chgData name="Daniel Flaherty" userId="48414740-e11c-464e-b7c5-700f3e65ff7c" providerId="ADAL" clId="{E1777A2A-2A16-AB4C-B2B4-363795927240}" dt="2023-03-15T21:42:48.153" v="3856" actId="1076"/>
          <ac:spMkLst>
            <pc:docMk/>
            <pc:sldMk cId="1084256421" sldId="2147471870"/>
            <ac:spMk id="99" creationId="{A39FC589-2BDD-B76F-72AD-92303365824F}"/>
          </ac:spMkLst>
        </pc:spChg>
        <pc:spChg chg="add mod">
          <ac:chgData name="Daniel Flaherty" userId="48414740-e11c-464e-b7c5-700f3e65ff7c" providerId="ADAL" clId="{E1777A2A-2A16-AB4C-B2B4-363795927240}" dt="2023-03-15T21:42:48.153" v="3856" actId="1076"/>
          <ac:spMkLst>
            <pc:docMk/>
            <pc:sldMk cId="1084256421" sldId="2147471870"/>
            <ac:spMk id="100" creationId="{128E93F1-B9AA-BE37-D6D2-D9D4EEB5809F}"/>
          </ac:spMkLst>
        </pc:spChg>
        <pc:spChg chg="mod">
          <ac:chgData name="Daniel Flaherty" userId="48414740-e11c-464e-b7c5-700f3e65ff7c" providerId="ADAL" clId="{E1777A2A-2A16-AB4C-B2B4-363795927240}" dt="2023-03-15T21:41:12.891" v="3826"/>
          <ac:spMkLst>
            <pc:docMk/>
            <pc:sldMk cId="1084256421" sldId="2147471870"/>
            <ac:spMk id="102" creationId="{2D37E3D8-7B33-095B-978B-10C7180E7C2C}"/>
          </ac:spMkLst>
        </pc:spChg>
        <pc:spChg chg="mod">
          <ac:chgData name="Daniel Flaherty" userId="48414740-e11c-464e-b7c5-700f3e65ff7c" providerId="ADAL" clId="{E1777A2A-2A16-AB4C-B2B4-363795927240}" dt="2023-03-15T21:41:12.891" v="3826"/>
          <ac:spMkLst>
            <pc:docMk/>
            <pc:sldMk cId="1084256421" sldId="2147471870"/>
            <ac:spMk id="103" creationId="{99D18B81-E63C-C5FE-C96B-58A9DE46D765}"/>
          </ac:spMkLst>
        </pc:spChg>
        <pc:spChg chg="mod">
          <ac:chgData name="Daniel Flaherty" userId="48414740-e11c-464e-b7c5-700f3e65ff7c" providerId="ADAL" clId="{E1777A2A-2A16-AB4C-B2B4-363795927240}" dt="2023-03-15T21:41:12.891" v="3826"/>
          <ac:spMkLst>
            <pc:docMk/>
            <pc:sldMk cId="1084256421" sldId="2147471870"/>
            <ac:spMk id="104" creationId="{E421975C-3D55-3ED8-349D-A05C6E7EE738}"/>
          </ac:spMkLst>
        </pc:spChg>
        <pc:spChg chg="mod">
          <ac:chgData name="Daniel Flaherty" userId="48414740-e11c-464e-b7c5-700f3e65ff7c" providerId="ADAL" clId="{E1777A2A-2A16-AB4C-B2B4-363795927240}" dt="2023-03-15T21:41:12.891" v="3826"/>
          <ac:spMkLst>
            <pc:docMk/>
            <pc:sldMk cId="1084256421" sldId="2147471870"/>
            <ac:spMk id="105" creationId="{37A27222-6B13-1BE8-139D-484B8F9DBE41}"/>
          </ac:spMkLst>
        </pc:spChg>
        <pc:spChg chg="mod">
          <ac:chgData name="Daniel Flaherty" userId="48414740-e11c-464e-b7c5-700f3e65ff7c" providerId="ADAL" clId="{E1777A2A-2A16-AB4C-B2B4-363795927240}" dt="2023-03-15T21:41:12.891" v="3826"/>
          <ac:spMkLst>
            <pc:docMk/>
            <pc:sldMk cId="1084256421" sldId="2147471870"/>
            <ac:spMk id="106" creationId="{82653948-72C0-A7C6-294D-40A06C701000}"/>
          </ac:spMkLst>
        </pc:spChg>
        <pc:spChg chg="mod">
          <ac:chgData name="Daniel Flaherty" userId="48414740-e11c-464e-b7c5-700f3e65ff7c" providerId="ADAL" clId="{E1777A2A-2A16-AB4C-B2B4-363795927240}" dt="2023-03-15T21:41:12.891" v="3826"/>
          <ac:spMkLst>
            <pc:docMk/>
            <pc:sldMk cId="1084256421" sldId="2147471870"/>
            <ac:spMk id="107" creationId="{C451DC8E-CB05-79BB-0B83-E5730E4D2686}"/>
          </ac:spMkLst>
        </pc:spChg>
        <pc:spChg chg="mod">
          <ac:chgData name="Daniel Flaherty" userId="48414740-e11c-464e-b7c5-700f3e65ff7c" providerId="ADAL" clId="{E1777A2A-2A16-AB4C-B2B4-363795927240}" dt="2023-03-15T21:41:12.891" v="3826"/>
          <ac:spMkLst>
            <pc:docMk/>
            <pc:sldMk cId="1084256421" sldId="2147471870"/>
            <ac:spMk id="109" creationId="{ECC17630-AE75-AABA-257E-38EFDA619539}"/>
          </ac:spMkLst>
        </pc:spChg>
        <pc:spChg chg="mod">
          <ac:chgData name="Daniel Flaherty" userId="48414740-e11c-464e-b7c5-700f3e65ff7c" providerId="ADAL" clId="{E1777A2A-2A16-AB4C-B2B4-363795927240}" dt="2023-03-15T21:41:12.891" v="3826"/>
          <ac:spMkLst>
            <pc:docMk/>
            <pc:sldMk cId="1084256421" sldId="2147471870"/>
            <ac:spMk id="110" creationId="{CE903701-1A4C-4D60-91EA-07C354FF1307}"/>
          </ac:spMkLst>
        </pc:spChg>
        <pc:spChg chg="mod">
          <ac:chgData name="Daniel Flaherty" userId="48414740-e11c-464e-b7c5-700f3e65ff7c" providerId="ADAL" clId="{E1777A2A-2A16-AB4C-B2B4-363795927240}" dt="2023-03-15T21:41:12.891" v="3826"/>
          <ac:spMkLst>
            <pc:docMk/>
            <pc:sldMk cId="1084256421" sldId="2147471870"/>
            <ac:spMk id="111" creationId="{3C199B41-B024-B306-A263-E139746FFAE0}"/>
          </ac:spMkLst>
        </pc:spChg>
        <pc:spChg chg="mod">
          <ac:chgData name="Daniel Flaherty" userId="48414740-e11c-464e-b7c5-700f3e65ff7c" providerId="ADAL" clId="{E1777A2A-2A16-AB4C-B2B4-363795927240}" dt="2023-03-15T21:41:12.891" v="3826"/>
          <ac:spMkLst>
            <pc:docMk/>
            <pc:sldMk cId="1084256421" sldId="2147471870"/>
            <ac:spMk id="112" creationId="{84404BF6-2B64-DBA4-5861-B65AA3CECD96}"/>
          </ac:spMkLst>
        </pc:spChg>
        <pc:spChg chg="mod">
          <ac:chgData name="Daniel Flaherty" userId="48414740-e11c-464e-b7c5-700f3e65ff7c" providerId="ADAL" clId="{E1777A2A-2A16-AB4C-B2B4-363795927240}" dt="2023-03-15T21:41:12.891" v="3826"/>
          <ac:spMkLst>
            <pc:docMk/>
            <pc:sldMk cId="1084256421" sldId="2147471870"/>
            <ac:spMk id="113" creationId="{3DA5606F-CF67-B7BF-500D-67B6D2A03B53}"/>
          </ac:spMkLst>
        </pc:spChg>
        <pc:spChg chg="mod">
          <ac:chgData name="Daniel Flaherty" userId="48414740-e11c-464e-b7c5-700f3e65ff7c" providerId="ADAL" clId="{E1777A2A-2A16-AB4C-B2B4-363795927240}" dt="2023-03-15T21:41:12.891" v="3826"/>
          <ac:spMkLst>
            <pc:docMk/>
            <pc:sldMk cId="1084256421" sldId="2147471870"/>
            <ac:spMk id="115" creationId="{D28C004B-1BCC-2FC5-92B5-D6F0EE73E460}"/>
          </ac:spMkLst>
        </pc:spChg>
        <pc:spChg chg="mod">
          <ac:chgData name="Daniel Flaherty" userId="48414740-e11c-464e-b7c5-700f3e65ff7c" providerId="ADAL" clId="{E1777A2A-2A16-AB4C-B2B4-363795927240}" dt="2023-03-15T21:41:12.891" v="3826"/>
          <ac:spMkLst>
            <pc:docMk/>
            <pc:sldMk cId="1084256421" sldId="2147471870"/>
            <ac:spMk id="116" creationId="{67DD075C-4413-10C0-2F3B-53EBABCED721}"/>
          </ac:spMkLst>
        </pc:spChg>
        <pc:grpChg chg="del">
          <ac:chgData name="Daniel Flaherty" userId="48414740-e11c-464e-b7c5-700f3e65ff7c" providerId="ADAL" clId="{E1777A2A-2A16-AB4C-B2B4-363795927240}" dt="2023-03-15T21:43:23.254" v="3858" actId="478"/>
          <ac:grpSpMkLst>
            <pc:docMk/>
            <pc:sldMk cId="1084256421" sldId="2147471870"/>
            <ac:grpSpMk id="7" creationId="{DD0E378F-0658-9428-7E56-447108776443}"/>
          </ac:grpSpMkLst>
        </pc:grpChg>
        <pc:grpChg chg="del">
          <ac:chgData name="Daniel Flaherty" userId="48414740-e11c-464e-b7c5-700f3e65ff7c" providerId="ADAL" clId="{E1777A2A-2A16-AB4C-B2B4-363795927240}" dt="2023-03-15T21:37:16.221" v="3768" actId="165"/>
          <ac:grpSpMkLst>
            <pc:docMk/>
            <pc:sldMk cId="1084256421" sldId="2147471870"/>
            <ac:grpSpMk id="8" creationId="{5C1D7F15-4671-B91B-8EC9-BD31AD5DEBC5}"/>
          </ac:grpSpMkLst>
        </pc:grpChg>
        <pc:grpChg chg="add del topLvl">
          <ac:chgData name="Daniel Flaherty" userId="48414740-e11c-464e-b7c5-700f3e65ff7c" providerId="ADAL" clId="{E1777A2A-2A16-AB4C-B2B4-363795927240}" dt="2023-03-15T21:38:38.863" v="3798" actId="478"/>
          <ac:grpSpMkLst>
            <pc:docMk/>
            <pc:sldMk cId="1084256421" sldId="2147471870"/>
            <ac:grpSpMk id="14" creationId="{955E201E-A984-2F4A-D1EB-A50F28C16692}"/>
          </ac:grpSpMkLst>
        </pc:grpChg>
        <pc:grpChg chg="add del topLvl">
          <ac:chgData name="Daniel Flaherty" userId="48414740-e11c-464e-b7c5-700f3e65ff7c" providerId="ADAL" clId="{E1777A2A-2A16-AB4C-B2B4-363795927240}" dt="2023-03-15T21:38:38.863" v="3798" actId="478"/>
          <ac:grpSpMkLst>
            <pc:docMk/>
            <pc:sldMk cId="1084256421" sldId="2147471870"/>
            <ac:grpSpMk id="16" creationId="{C279B585-46AF-AEBE-DE91-2ED41B720F79}"/>
          </ac:grpSpMkLst>
        </pc:grpChg>
        <pc:grpChg chg="add del topLvl">
          <ac:chgData name="Daniel Flaherty" userId="48414740-e11c-464e-b7c5-700f3e65ff7c" providerId="ADAL" clId="{E1777A2A-2A16-AB4C-B2B4-363795927240}" dt="2023-03-15T21:38:38.863" v="3798" actId="478"/>
          <ac:grpSpMkLst>
            <pc:docMk/>
            <pc:sldMk cId="1084256421" sldId="2147471870"/>
            <ac:grpSpMk id="17" creationId="{C0DF479A-E625-4D20-C4EE-D20A6E53B2DD}"/>
          </ac:grpSpMkLst>
        </pc:grpChg>
        <pc:grpChg chg="add mod">
          <ac:chgData name="Daniel Flaherty" userId="48414740-e11c-464e-b7c5-700f3e65ff7c" providerId="ADAL" clId="{E1777A2A-2A16-AB4C-B2B4-363795927240}" dt="2023-03-15T21:42:48.153" v="3856" actId="1076"/>
          <ac:grpSpMkLst>
            <pc:docMk/>
            <pc:sldMk cId="1084256421" sldId="2147471870"/>
            <ac:grpSpMk id="101" creationId="{2C425357-4488-01DF-4F31-E90F5A2AD58D}"/>
          </ac:grpSpMkLst>
        </pc:grpChg>
        <pc:grpChg chg="add mod">
          <ac:chgData name="Daniel Flaherty" userId="48414740-e11c-464e-b7c5-700f3e65ff7c" providerId="ADAL" clId="{E1777A2A-2A16-AB4C-B2B4-363795927240}" dt="2023-03-15T21:42:48.153" v="3856" actId="1076"/>
          <ac:grpSpMkLst>
            <pc:docMk/>
            <pc:sldMk cId="1084256421" sldId="2147471870"/>
            <ac:grpSpMk id="108" creationId="{51376DDE-0DC4-AB4B-2922-92835B74D550}"/>
          </ac:grpSpMkLst>
        </pc:grpChg>
        <pc:grpChg chg="add mod">
          <ac:chgData name="Daniel Flaherty" userId="48414740-e11c-464e-b7c5-700f3e65ff7c" providerId="ADAL" clId="{E1777A2A-2A16-AB4C-B2B4-363795927240}" dt="2023-03-15T21:42:48.153" v="3856" actId="1076"/>
          <ac:grpSpMkLst>
            <pc:docMk/>
            <pc:sldMk cId="1084256421" sldId="2147471870"/>
            <ac:grpSpMk id="114" creationId="{7E68D50E-3E6D-92E5-4D15-2B6EBB8E4071}"/>
          </ac:grpSpMkLst>
        </pc:grpChg>
        <pc:cxnChg chg="add del topLvl">
          <ac:chgData name="Daniel Flaherty" userId="48414740-e11c-464e-b7c5-700f3e65ff7c" providerId="ADAL" clId="{E1777A2A-2A16-AB4C-B2B4-363795927240}" dt="2023-03-15T21:38:38.863" v="3798" actId="478"/>
          <ac:cxnSpMkLst>
            <pc:docMk/>
            <pc:sldMk cId="1084256421" sldId="2147471870"/>
            <ac:cxnSpMk id="10" creationId="{9A3E1599-1C0F-1DBF-4EA8-E2CC8FA45B0D}"/>
          </ac:cxnSpMkLst>
        </pc:cxnChg>
      </pc:sldChg>
      <pc:sldMasterChg chg="modSp mod delSldLayout modSldLayout">
        <pc:chgData name="Daniel Flaherty" userId="48414740-e11c-464e-b7c5-700f3e65ff7c" providerId="ADAL" clId="{E1777A2A-2A16-AB4C-B2B4-363795927240}" dt="2023-03-16T20:09:10.323" v="11844" actId="2696"/>
        <pc:sldMasterMkLst>
          <pc:docMk/>
          <pc:sldMasterMk cId="928140892" sldId="2147483937"/>
        </pc:sldMasterMkLst>
        <pc:spChg chg="mod">
          <ac:chgData name="Daniel Flaherty" userId="48414740-e11c-464e-b7c5-700f3e65ff7c" providerId="ADAL" clId="{E1777A2A-2A16-AB4C-B2B4-363795927240}" dt="2023-03-08T19:29:08.905" v="16" actId="20577"/>
          <ac:spMkLst>
            <pc:docMk/>
            <pc:sldMasterMk cId="928140892" sldId="2147483937"/>
            <ac:spMk id="10" creationId="{ED759A84-28CF-E54A-9FD6-F079AA84A625}"/>
          </ac:spMkLst>
        </pc:spChg>
        <pc:sldLayoutChg chg="modSp del">
          <pc:chgData name="Daniel Flaherty" userId="48414740-e11c-464e-b7c5-700f3e65ff7c" providerId="ADAL" clId="{E1777A2A-2A16-AB4C-B2B4-363795927240}" dt="2023-03-16T20:07:43.885" v="11812" actId="2696"/>
          <pc:sldLayoutMkLst>
            <pc:docMk/>
            <pc:sldMasterMk cId="928140892" sldId="2147483937"/>
            <pc:sldLayoutMk cId="1613511680" sldId="2147483949"/>
          </pc:sldLayoutMkLst>
          <pc:spChg chg="mod">
            <ac:chgData name="Daniel Flaherty" userId="48414740-e11c-464e-b7c5-700f3e65ff7c" providerId="ADAL" clId="{E1777A2A-2A16-AB4C-B2B4-363795927240}" dt="2023-03-08T19:30:01.081" v="36"/>
            <ac:spMkLst>
              <pc:docMk/>
              <pc:sldMasterMk cId="928140892" sldId="2147483937"/>
              <pc:sldLayoutMk cId="1613511680" sldId="2147483949"/>
              <ac:spMk id="16" creationId="{1D0B5D01-0665-0146-8FD3-E69D9625BEF7}"/>
            </ac:spMkLst>
          </pc:spChg>
        </pc:sldLayoutChg>
        <pc:sldLayoutChg chg="del">
          <pc:chgData name="Daniel Flaherty" userId="48414740-e11c-464e-b7c5-700f3e65ff7c" providerId="ADAL" clId="{E1777A2A-2A16-AB4C-B2B4-363795927240}" dt="2023-03-16T20:07:52.962" v="11816" actId="2696"/>
          <pc:sldLayoutMkLst>
            <pc:docMk/>
            <pc:sldMasterMk cId="928140892" sldId="2147483937"/>
            <pc:sldLayoutMk cId="3781022168" sldId="2147483956"/>
          </pc:sldLayoutMkLst>
        </pc:sldLayoutChg>
        <pc:sldLayoutChg chg="del">
          <pc:chgData name="Daniel Flaherty" userId="48414740-e11c-464e-b7c5-700f3e65ff7c" providerId="ADAL" clId="{E1777A2A-2A16-AB4C-B2B4-363795927240}" dt="2023-03-16T20:07:58.567" v="11817" actId="2696"/>
          <pc:sldLayoutMkLst>
            <pc:docMk/>
            <pc:sldMasterMk cId="928140892" sldId="2147483937"/>
            <pc:sldLayoutMk cId="1601335755" sldId="2147483958"/>
          </pc:sldLayoutMkLst>
        </pc:sldLayoutChg>
        <pc:sldLayoutChg chg="del">
          <pc:chgData name="Daniel Flaherty" userId="48414740-e11c-464e-b7c5-700f3e65ff7c" providerId="ADAL" clId="{E1777A2A-2A16-AB4C-B2B4-363795927240}" dt="2023-03-16T20:08:03.788" v="11818" actId="2696"/>
          <pc:sldLayoutMkLst>
            <pc:docMk/>
            <pc:sldMasterMk cId="928140892" sldId="2147483937"/>
            <pc:sldLayoutMk cId="310136645" sldId="2147483959"/>
          </pc:sldLayoutMkLst>
        </pc:sldLayoutChg>
        <pc:sldLayoutChg chg="del">
          <pc:chgData name="Daniel Flaherty" userId="48414740-e11c-464e-b7c5-700f3e65ff7c" providerId="ADAL" clId="{E1777A2A-2A16-AB4C-B2B4-363795927240}" dt="2023-03-16T20:08:04.104" v="11821" actId="2696"/>
          <pc:sldLayoutMkLst>
            <pc:docMk/>
            <pc:sldMasterMk cId="928140892" sldId="2147483937"/>
            <pc:sldLayoutMk cId="1103813420" sldId="2147483960"/>
          </pc:sldLayoutMkLst>
        </pc:sldLayoutChg>
        <pc:sldLayoutChg chg="del">
          <pc:chgData name="Daniel Flaherty" userId="48414740-e11c-464e-b7c5-700f3e65ff7c" providerId="ADAL" clId="{E1777A2A-2A16-AB4C-B2B4-363795927240}" dt="2023-03-16T20:08:04.101" v="11820" actId="2696"/>
          <pc:sldLayoutMkLst>
            <pc:docMk/>
            <pc:sldMasterMk cId="928140892" sldId="2147483937"/>
            <pc:sldLayoutMk cId="2163480118" sldId="2147483961"/>
          </pc:sldLayoutMkLst>
        </pc:sldLayoutChg>
        <pc:sldLayoutChg chg="del">
          <pc:chgData name="Daniel Flaherty" userId="48414740-e11c-464e-b7c5-700f3e65ff7c" providerId="ADAL" clId="{E1777A2A-2A16-AB4C-B2B4-363795927240}" dt="2023-03-16T20:08:04.388" v="11823" actId="2696"/>
          <pc:sldLayoutMkLst>
            <pc:docMk/>
            <pc:sldMasterMk cId="928140892" sldId="2147483937"/>
            <pc:sldLayoutMk cId="2568656752" sldId="2147483962"/>
          </pc:sldLayoutMkLst>
        </pc:sldLayoutChg>
        <pc:sldLayoutChg chg="del">
          <pc:chgData name="Daniel Flaherty" userId="48414740-e11c-464e-b7c5-700f3e65ff7c" providerId="ADAL" clId="{E1777A2A-2A16-AB4C-B2B4-363795927240}" dt="2023-03-16T20:08:04.218" v="11822" actId="2696"/>
          <pc:sldLayoutMkLst>
            <pc:docMk/>
            <pc:sldMasterMk cId="928140892" sldId="2147483937"/>
            <pc:sldLayoutMk cId="3405006957" sldId="2147483963"/>
          </pc:sldLayoutMkLst>
        </pc:sldLayoutChg>
        <pc:sldLayoutChg chg="del">
          <pc:chgData name="Daniel Flaherty" userId="48414740-e11c-464e-b7c5-700f3e65ff7c" providerId="ADAL" clId="{E1777A2A-2A16-AB4C-B2B4-363795927240}" dt="2023-03-16T20:08:11.399" v="11824" actId="2696"/>
          <pc:sldLayoutMkLst>
            <pc:docMk/>
            <pc:sldMasterMk cId="928140892" sldId="2147483937"/>
            <pc:sldLayoutMk cId="473108903" sldId="2147483964"/>
          </pc:sldLayoutMkLst>
        </pc:sldLayoutChg>
        <pc:sldLayoutChg chg="del">
          <pc:chgData name="Daniel Flaherty" userId="48414740-e11c-464e-b7c5-700f3e65ff7c" providerId="ADAL" clId="{E1777A2A-2A16-AB4C-B2B4-363795927240}" dt="2023-03-16T20:08:11.555" v="11825" actId="2696"/>
          <pc:sldLayoutMkLst>
            <pc:docMk/>
            <pc:sldMasterMk cId="928140892" sldId="2147483937"/>
            <pc:sldLayoutMk cId="3352257983" sldId="2147483965"/>
          </pc:sldLayoutMkLst>
        </pc:sldLayoutChg>
        <pc:sldLayoutChg chg="del">
          <pc:chgData name="Daniel Flaherty" userId="48414740-e11c-464e-b7c5-700f3e65ff7c" providerId="ADAL" clId="{E1777A2A-2A16-AB4C-B2B4-363795927240}" dt="2023-03-16T20:08:11.784" v="11826" actId="2696"/>
          <pc:sldLayoutMkLst>
            <pc:docMk/>
            <pc:sldMasterMk cId="928140892" sldId="2147483937"/>
            <pc:sldLayoutMk cId="3665481300" sldId="2147483966"/>
          </pc:sldLayoutMkLst>
        </pc:sldLayoutChg>
        <pc:sldLayoutChg chg="modSp del">
          <pc:chgData name="Daniel Flaherty" userId="48414740-e11c-464e-b7c5-700f3e65ff7c" providerId="ADAL" clId="{E1777A2A-2A16-AB4C-B2B4-363795927240}" dt="2023-03-16T20:08:46.423" v="11832" actId="2696"/>
          <pc:sldLayoutMkLst>
            <pc:docMk/>
            <pc:sldMasterMk cId="928140892" sldId="2147483937"/>
            <pc:sldLayoutMk cId="1652583580" sldId="2147483971"/>
          </pc:sldLayoutMkLst>
          <pc:spChg chg="mod">
            <ac:chgData name="Daniel Flaherty" userId="48414740-e11c-464e-b7c5-700f3e65ff7c" providerId="ADAL" clId="{E1777A2A-2A16-AB4C-B2B4-363795927240}" dt="2023-03-08T19:30:01.081" v="36"/>
            <ac:spMkLst>
              <pc:docMk/>
              <pc:sldMasterMk cId="928140892" sldId="2147483937"/>
              <pc:sldLayoutMk cId="1652583580" sldId="2147483971"/>
              <ac:spMk id="14" creationId="{C1C07BA8-4518-6843-9F15-ED43E7CA98F8}"/>
            </ac:spMkLst>
          </pc:spChg>
        </pc:sldLayoutChg>
        <pc:sldLayoutChg chg="modSp del">
          <pc:chgData name="Daniel Flaherty" userId="48414740-e11c-464e-b7c5-700f3e65ff7c" providerId="ADAL" clId="{E1777A2A-2A16-AB4C-B2B4-363795927240}" dt="2023-03-16T20:08:46.510" v="11834" actId="2696"/>
          <pc:sldLayoutMkLst>
            <pc:docMk/>
            <pc:sldMasterMk cId="928140892" sldId="2147483937"/>
            <pc:sldLayoutMk cId="2414013786" sldId="2147483972"/>
          </pc:sldLayoutMkLst>
          <pc:spChg chg="mod">
            <ac:chgData name="Daniel Flaherty" userId="48414740-e11c-464e-b7c5-700f3e65ff7c" providerId="ADAL" clId="{E1777A2A-2A16-AB4C-B2B4-363795927240}" dt="2023-03-08T19:30:01.081" v="36"/>
            <ac:spMkLst>
              <pc:docMk/>
              <pc:sldMasterMk cId="928140892" sldId="2147483937"/>
              <pc:sldLayoutMk cId="2414013786" sldId="2147483972"/>
              <ac:spMk id="14" creationId="{61E350AC-1475-D749-AF9C-E3A92DA17D69}"/>
            </ac:spMkLst>
          </pc:spChg>
        </pc:sldLayoutChg>
        <pc:sldLayoutChg chg="modSp del">
          <pc:chgData name="Daniel Flaherty" userId="48414740-e11c-464e-b7c5-700f3e65ff7c" providerId="ADAL" clId="{E1777A2A-2A16-AB4C-B2B4-363795927240}" dt="2023-03-16T20:08:46.475" v="11833" actId="2696"/>
          <pc:sldLayoutMkLst>
            <pc:docMk/>
            <pc:sldMasterMk cId="928140892" sldId="2147483937"/>
            <pc:sldLayoutMk cId="2543219367" sldId="2147483973"/>
          </pc:sldLayoutMkLst>
          <pc:spChg chg="mod">
            <ac:chgData name="Daniel Flaherty" userId="48414740-e11c-464e-b7c5-700f3e65ff7c" providerId="ADAL" clId="{E1777A2A-2A16-AB4C-B2B4-363795927240}" dt="2023-03-08T19:30:01.081" v="36"/>
            <ac:spMkLst>
              <pc:docMk/>
              <pc:sldMasterMk cId="928140892" sldId="2147483937"/>
              <pc:sldLayoutMk cId="2543219367" sldId="2147483973"/>
              <ac:spMk id="14" creationId="{4C8BAF66-C969-D84D-8FC8-7692D54BF5A4}"/>
            </ac:spMkLst>
          </pc:spChg>
        </pc:sldLayoutChg>
        <pc:sldLayoutChg chg="addSp delSp modSp">
          <pc:chgData name="Daniel Flaherty" userId="48414740-e11c-464e-b7c5-700f3e65ff7c" providerId="ADAL" clId="{E1777A2A-2A16-AB4C-B2B4-363795927240}" dt="2023-03-08T19:48:50.199" v="441"/>
          <pc:sldLayoutMkLst>
            <pc:docMk/>
            <pc:sldMasterMk cId="928140892" sldId="2147483937"/>
            <pc:sldLayoutMk cId="3310822286" sldId="2147483977"/>
          </pc:sldLayoutMkLst>
          <pc:spChg chg="add del mod">
            <ac:chgData name="Daniel Flaherty" userId="48414740-e11c-464e-b7c5-700f3e65ff7c" providerId="ADAL" clId="{E1777A2A-2A16-AB4C-B2B4-363795927240}" dt="2023-03-08T19:48:50.199" v="441"/>
            <ac:spMkLst>
              <pc:docMk/>
              <pc:sldMasterMk cId="928140892" sldId="2147483937"/>
              <pc:sldLayoutMk cId="3310822286" sldId="2147483977"/>
              <ac:spMk id="2" creationId="{E4C3DCD8-6A4F-DD0E-0FF6-ECD7C24C4D99}"/>
            </ac:spMkLst>
          </pc:spChg>
        </pc:sldLayoutChg>
        <pc:sldLayoutChg chg="del">
          <pc:chgData name="Daniel Flaherty" userId="48414740-e11c-464e-b7c5-700f3e65ff7c" providerId="ADAL" clId="{E1777A2A-2A16-AB4C-B2B4-363795927240}" dt="2023-03-16T20:08:54.275" v="11838" actId="2696"/>
          <pc:sldLayoutMkLst>
            <pc:docMk/>
            <pc:sldMasterMk cId="928140892" sldId="2147483937"/>
            <pc:sldLayoutMk cId="2344289446" sldId="2147483978"/>
          </pc:sldLayoutMkLst>
        </pc:sldLayoutChg>
        <pc:sldLayoutChg chg="del">
          <pc:chgData name="Daniel Flaherty" userId="48414740-e11c-464e-b7c5-700f3e65ff7c" providerId="ADAL" clId="{E1777A2A-2A16-AB4C-B2B4-363795927240}" dt="2023-03-16T20:08:56.461" v="11839" actId="2696"/>
          <pc:sldLayoutMkLst>
            <pc:docMk/>
            <pc:sldMasterMk cId="928140892" sldId="2147483937"/>
            <pc:sldLayoutMk cId="1409995517" sldId="2147483979"/>
          </pc:sldLayoutMkLst>
        </pc:sldLayoutChg>
        <pc:sldLayoutChg chg="modSp del">
          <pc:chgData name="Daniel Flaherty" userId="48414740-e11c-464e-b7c5-700f3e65ff7c" providerId="ADAL" clId="{E1777A2A-2A16-AB4C-B2B4-363795927240}" dt="2023-03-16T20:08:59.007" v="11840" actId="2696"/>
          <pc:sldLayoutMkLst>
            <pc:docMk/>
            <pc:sldMasterMk cId="928140892" sldId="2147483937"/>
            <pc:sldLayoutMk cId="3616535266" sldId="2147483980"/>
          </pc:sldLayoutMkLst>
          <pc:spChg chg="mod">
            <ac:chgData name="Daniel Flaherty" userId="48414740-e11c-464e-b7c5-700f3e65ff7c" providerId="ADAL" clId="{E1777A2A-2A16-AB4C-B2B4-363795927240}" dt="2023-03-08T19:30:01.081" v="36"/>
            <ac:spMkLst>
              <pc:docMk/>
              <pc:sldMasterMk cId="928140892" sldId="2147483937"/>
              <pc:sldLayoutMk cId="3616535266" sldId="2147483980"/>
              <ac:spMk id="14" creationId="{2B712F1C-B8CD-7646-A97B-4158C30FC0C3}"/>
            </ac:spMkLst>
          </pc:spChg>
        </pc:sldLayoutChg>
        <pc:sldLayoutChg chg="modSp del">
          <pc:chgData name="Daniel Flaherty" userId="48414740-e11c-464e-b7c5-700f3e65ff7c" providerId="ADAL" clId="{E1777A2A-2A16-AB4C-B2B4-363795927240}" dt="2023-03-16T20:09:01.983" v="11841" actId="2696"/>
          <pc:sldLayoutMkLst>
            <pc:docMk/>
            <pc:sldMasterMk cId="928140892" sldId="2147483937"/>
            <pc:sldLayoutMk cId="3526511046" sldId="2147483981"/>
          </pc:sldLayoutMkLst>
          <pc:spChg chg="mod">
            <ac:chgData name="Daniel Flaherty" userId="48414740-e11c-464e-b7c5-700f3e65ff7c" providerId="ADAL" clId="{E1777A2A-2A16-AB4C-B2B4-363795927240}" dt="2023-03-08T19:30:01.081" v="36"/>
            <ac:spMkLst>
              <pc:docMk/>
              <pc:sldMasterMk cId="928140892" sldId="2147483937"/>
              <pc:sldLayoutMk cId="3526511046" sldId="2147483981"/>
              <ac:spMk id="14" creationId="{0472DE30-0E15-7848-A56B-12C2A04ED13B}"/>
            </ac:spMkLst>
          </pc:spChg>
        </pc:sldLayoutChg>
        <pc:sldLayoutChg chg="modSp">
          <pc:chgData name="Daniel Flaherty" userId="48414740-e11c-464e-b7c5-700f3e65ff7c" providerId="ADAL" clId="{E1777A2A-2A16-AB4C-B2B4-363795927240}" dt="2023-03-08T19:30:01.081" v="36"/>
          <pc:sldLayoutMkLst>
            <pc:docMk/>
            <pc:sldMasterMk cId="928140892" sldId="2147483937"/>
            <pc:sldLayoutMk cId="3672283846" sldId="2147483982"/>
          </pc:sldLayoutMkLst>
          <pc:spChg chg="mod">
            <ac:chgData name="Daniel Flaherty" userId="48414740-e11c-464e-b7c5-700f3e65ff7c" providerId="ADAL" clId="{E1777A2A-2A16-AB4C-B2B4-363795927240}" dt="2023-03-08T19:30:01.081" v="36"/>
            <ac:spMkLst>
              <pc:docMk/>
              <pc:sldMasterMk cId="928140892" sldId="2147483937"/>
              <pc:sldLayoutMk cId="3672283846" sldId="2147483982"/>
              <ac:spMk id="15" creationId="{EA2C7395-580D-D445-BAF2-54BDC05A9BAD}"/>
            </ac:spMkLst>
          </pc:spChg>
        </pc:sldLayoutChg>
        <pc:sldLayoutChg chg="del">
          <pc:chgData name="Daniel Flaherty" userId="48414740-e11c-464e-b7c5-700f3e65ff7c" providerId="ADAL" clId="{E1777A2A-2A16-AB4C-B2B4-363795927240}" dt="2023-03-16T20:09:10.278" v="11842" actId="2696"/>
          <pc:sldLayoutMkLst>
            <pc:docMk/>
            <pc:sldMasterMk cId="928140892" sldId="2147483937"/>
            <pc:sldLayoutMk cId="1425995945" sldId="2147483983"/>
          </pc:sldLayoutMkLst>
        </pc:sldLayoutChg>
        <pc:sldLayoutChg chg="del">
          <pc:chgData name="Daniel Flaherty" userId="48414740-e11c-464e-b7c5-700f3e65ff7c" providerId="ADAL" clId="{E1777A2A-2A16-AB4C-B2B4-363795927240}" dt="2023-03-16T20:09:10.308" v="11843" actId="2696"/>
          <pc:sldLayoutMkLst>
            <pc:docMk/>
            <pc:sldMasterMk cId="928140892" sldId="2147483937"/>
            <pc:sldLayoutMk cId="3160587790" sldId="2147483984"/>
          </pc:sldLayoutMkLst>
        </pc:sldLayoutChg>
        <pc:sldLayoutChg chg="del">
          <pc:chgData name="Daniel Flaherty" userId="48414740-e11c-464e-b7c5-700f3e65ff7c" providerId="ADAL" clId="{E1777A2A-2A16-AB4C-B2B4-363795927240}" dt="2023-03-16T20:09:10.323" v="11844" actId="2696"/>
          <pc:sldLayoutMkLst>
            <pc:docMk/>
            <pc:sldMasterMk cId="928140892" sldId="2147483937"/>
            <pc:sldLayoutMk cId="2244077341" sldId="2147483985"/>
          </pc:sldLayoutMkLst>
        </pc:sldLayoutChg>
        <pc:sldLayoutChg chg="modSp del">
          <pc:chgData name="Daniel Flaherty" userId="48414740-e11c-464e-b7c5-700f3e65ff7c" providerId="ADAL" clId="{E1777A2A-2A16-AB4C-B2B4-363795927240}" dt="2023-03-16T20:07:26.879" v="11805" actId="2696"/>
          <pc:sldLayoutMkLst>
            <pc:docMk/>
            <pc:sldMasterMk cId="928140892" sldId="2147483937"/>
            <pc:sldLayoutMk cId="1288926553" sldId="2147484002"/>
          </pc:sldLayoutMkLst>
          <pc:spChg chg="mod">
            <ac:chgData name="Daniel Flaherty" userId="48414740-e11c-464e-b7c5-700f3e65ff7c" providerId="ADAL" clId="{E1777A2A-2A16-AB4C-B2B4-363795927240}" dt="2023-03-08T19:30:01.081" v="36"/>
            <ac:spMkLst>
              <pc:docMk/>
              <pc:sldMasterMk cId="928140892" sldId="2147483937"/>
              <pc:sldLayoutMk cId="1288926553" sldId="2147484002"/>
              <ac:spMk id="16" creationId="{EA525EA8-CE01-AC47-A328-ED5914532992}"/>
            </ac:spMkLst>
          </pc:spChg>
        </pc:sldLayoutChg>
        <pc:sldLayoutChg chg="modSp del">
          <pc:chgData name="Daniel Flaherty" userId="48414740-e11c-464e-b7c5-700f3e65ff7c" providerId="ADAL" clId="{E1777A2A-2A16-AB4C-B2B4-363795927240}" dt="2023-03-16T20:07:29.100" v="11806" actId="2696"/>
          <pc:sldLayoutMkLst>
            <pc:docMk/>
            <pc:sldMasterMk cId="928140892" sldId="2147483937"/>
            <pc:sldLayoutMk cId="2575735578" sldId="2147484003"/>
          </pc:sldLayoutMkLst>
          <pc:spChg chg="mod">
            <ac:chgData name="Daniel Flaherty" userId="48414740-e11c-464e-b7c5-700f3e65ff7c" providerId="ADAL" clId="{E1777A2A-2A16-AB4C-B2B4-363795927240}" dt="2023-03-08T19:30:01.081" v="36"/>
            <ac:spMkLst>
              <pc:docMk/>
              <pc:sldMasterMk cId="928140892" sldId="2147483937"/>
              <pc:sldLayoutMk cId="2575735578" sldId="2147484003"/>
              <ac:spMk id="16" creationId="{163884E4-824D-3146-B61D-4821119E7501}"/>
            </ac:spMkLst>
          </pc:spChg>
        </pc:sldLayoutChg>
        <pc:sldLayoutChg chg="modSp del">
          <pc:chgData name="Daniel Flaherty" userId="48414740-e11c-464e-b7c5-700f3e65ff7c" providerId="ADAL" clId="{E1777A2A-2A16-AB4C-B2B4-363795927240}" dt="2023-03-16T20:07:46.238" v="11813" actId="2696"/>
          <pc:sldLayoutMkLst>
            <pc:docMk/>
            <pc:sldMasterMk cId="928140892" sldId="2147483937"/>
            <pc:sldLayoutMk cId="4258531348" sldId="2147484004"/>
          </pc:sldLayoutMkLst>
          <pc:spChg chg="mod">
            <ac:chgData name="Daniel Flaherty" userId="48414740-e11c-464e-b7c5-700f3e65ff7c" providerId="ADAL" clId="{E1777A2A-2A16-AB4C-B2B4-363795927240}" dt="2023-03-08T19:30:01.081" v="36"/>
            <ac:spMkLst>
              <pc:docMk/>
              <pc:sldMasterMk cId="928140892" sldId="2147483937"/>
              <pc:sldLayoutMk cId="4258531348" sldId="2147484004"/>
              <ac:spMk id="16" creationId="{C051D70B-DBA0-4C40-8AB4-46A2F20CE62D}"/>
            </ac:spMkLst>
          </pc:spChg>
        </pc:sldLayoutChg>
        <pc:sldLayoutChg chg="modSp del">
          <pc:chgData name="Daniel Flaherty" userId="48414740-e11c-464e-b7c5-700f3e65ff7c" providerId="ADAL" clId="{E1777A2A-2A16-AB4C-B2B4-363795927240}" dt="2023-03-16T20:07:48.612" v="11814" actId="2696"/>
          <pc:sldLayoutMkLst>
            <pc:docMk/>
            <pc:sldMasterMk cId="928140892" sldId="2147483937"/>
            <pc:sldLayoutMk cId="4093855432" sldId="2147484005"/>
          </pc:sldLayoutMkLst>
          <pc:spChg chg="mod">
            <ac:chgData name="Daniel Flaherty" userId="48414740-e11c-464e-b7c5-700f3e65ff7c" providerId="ADAL" clId="{E1777A2A-2A16-AB4C-B2B4-363795927240}" dt="2023-03-08T19:30:01.081" v="36"/>
            <ac:spMkLst>
              <pc:docMk/>
              <pc:sldMasterMk cId="928140892" sldId="2147483937"/>
              <pc:sldLayoutMk cId="4093855432" sldId="2147484005"/>
              <ac:spMk id="16" creationId="{E1A1E841-C196-A64E-BF02-3A903FE03983}"/>
            </ac:spMkLst>
          </pc:spChg>
        </pc:sldLayoutChg>
        <pc:sldLayoutChg chg="modSp del mod">
          <pc:chgData name="Daniel Flaherty" userId="48414740-e11c-464e-b7c5-700f3e65ff7c" providerId="ADAL" clId="{E1777A2A-2A16-AB4C-B2B4-363795927240}" dt="2023-03-16T20:07:50.750" v="11815" actId="2696"/>
          <pc:sldLayoutMkLst>
            <pc:docMk/>
            <pc:sldMasterMk cId="928140892" sldId="2147483937"/>
            <pc:sldLayoutMk cId="503769207" sldId="2147484006"/>
          </pc:sldLayoutMkLst>
          <pc:spChg chg="mod">
            <ac:chgData name="Daniel Flaherty" userId="48414740-e11c-464e-b7c5-700f3e65ff7c" providerId="ADAL" clId="{E1777A2A-2A16-AB4C-B2B4-363795927240}" dt="2023-03-08T19:47:21.937" v="423" actId="1076"/>
            <ac:spMkLst>
              <pc:docMk/>
              <pc:sldMasterMk cId="928140892" sldId="2147483937"/>
              <pc:sldLayoutMk cId="503769207" sldId="2147484006"/>
              <ac:spMk id="8" creationId="{B6C21BA7-C6D2-446E-8FD2-266107E90C49}"/>
            </ac:spMkLst>
          </pc:spChg>
          <pc:spChg chg="mod">
            <ac:chgData name="Daniel Flaherty" userId="48414740-e11c-464e-b7c5-700f3e65ff7c" providerId="ADAL" clId="{E1777A2A-2A16-AB4C-B2B4-363795927240}" dt="2023-03-08T19:30:01.081" v="36"/>
            <ac:spMkLst>
              <pc:docMk/>
              <pc:sldMasterMk cId="928140892" sldId="2147483937"/>
              <pc:sldLayoutMk cId="503769207" sldId="2147484006"/>
              <ac:spMk id="10" creationId="{4EF618B9-8BC7-7D41-B0C8-973C952F0F7B}"/>
            </ac:spMkLst>
          </pc:spChg>
          <pc:spChg chg="mod">
            <ac:chgData name="Daniel Flaherty" userId="48414740-e11c-464e-b7c5-700f3e65ff7c" providerId="ADAL" clId="{E1777A2A-2A16-AB4C-B2B4-363795927240}" dt="2023-03-08T19:47:21.937" v="423" actId="1076"/>
            <ac:spMkLst>
              <pc:docMk/>
              <pc:sldMasterMk cId="928140892" sldId="2147483937"/>
              <pc:sldLayoutMk cId="503769207" sldId="2147484006"/>
              <ac:spMk id="11" creationId="{0762CBDD-60C2-443D-88B5-C596896049D8}"/>
            </ac:spMkLst>
          </pc:spChg>
          <pc:spChg chg="mod">
            <ac:chgData name="Daniel Flaherty" userId="48414740-e11c-464e-b7c5-700f3e65ff7c" providerId="ADAL" clId="{E1777A2A-2A16-AB4C-B2B4-363795927240}" dt="2023-03-08T19:47:21.937" v="423" actId="1076"/>
            <ac:spMkLst>
              <pc:docMk/>
              <pc:sldMasterMk cId="928140892" sldId="2147483937"/>
              <pc:sldLayoutMk cId="503769207" sldId="2147484006"/>
              <ac:spMk id="17" creationId="{6AB501C1-9DF6-44B6-A147-29CFF5E96E50}"/>
            </ac:spMkLst>
          </pc:spChg>
        </pc:sldLayoutChg>
        <pc:sldLayoutChg chg="del">
          <pc:chgData name="Daniel Flaherty" userId="48414740-e11c-464e-b7c5-700f3e65ff7c" providerId="ADAL" clId="{E1777A2A-2A16-AB4C-B2B4-363795927240}" dt="2023-03-16T20:08:19.364" v="11827" actId="2696"/>
          <pc:sldLayoutMkLst>
            <pc:docMk/>
            <pc:sldMasterMk cId="928140892" sldId="2147483937"/>
            <pc:sldLayoutMk cId="3683763494" sldId="2147484011"/>
          </pc:sldLayoutMkLst>
        </pc:sldLayoutChg>
        <pc:sldLayoutChg chg="del">
          <pc:chgData name="Daniel Flaherty" userId="48414740-e11c-464e-b7c5-700f3e65ff7c" providerId="ADAL" clId="{E1777A2A-2A16-AB4C-B2B4-363795927240}" dt="2023-03-16T20:08:19.476" v="11830" actId="2696"/>
          <pc:sldLayoutMkLst>
            <pc:docMk/>
            <pc:sldMasterMk cId="928140892" sldId="2147483937"/>
            <pc:sldLayoutMk cId="2103215989" sldId="2147484012"/>
          </pc:sldLayoutMkLst>
        </pc:sldLayoutChg>
        <pc:sldLayoutChg chg="del">
          <pc:chgData name="Daniel Flaherty" userId="48414740-e11c-464e-b7c5-700f3e65ff7c" providerId="ADAL" clId="{E1777A2A-2A16-AB4C-B2B4-363795927240}" dt="2023-03-16T20:08:19.474" v="11829" actId="2696"/>
          <pc:sldLayoutMkLst>
            <pc:docMk/>
            <pc:sldMasterMk cId="928140892" sldId="2147483937"/>
            <pc:sldLayoutMk cId="3624607334" sldId="2147484013"/>
          </pc:sldLayoutMkLst>
        </pc:sldLayoutChg>
        <pc:sldLayoutChg chg="del">
          <pc:chgData name="Daniel Flaherty" userId="48414740-e11c-464e-b7c5-700f3e65ff7c" providerId="ADAL" clId="{E1777A2A-2A16-AB4C-B2B4-363795927240}" dt="2023-03-16T20:08:19.471" v="11828" actId="2696"/>
          <pc:sldLayoutMkLst>
            <pc:docMk/>
            <pc:sldMasterMk cId="928140892" sldId="2147483937"/>
            <pc:sldLayoutMk cId="2122208351" sldId="2147484014"/>
          </pc:sldLayoutMkLst>
        </pc:sldLayoutChg>
        <pc:sldLayoutChg chg="modSp del">
          <pc:chgData name="Daniel Flaherty" userId="48414740-e11c-464e-b7c5-700f3e65ff7c" providerId="ADAL" clId="{E1777A2A-2A16-AB4C-B2B4-363795927240}" dt="2023-03-16T20:08:19.554" v="11831" actId="2696"/>
          <pc:sldLayoutMkLst>
            <pc:docMk/>
            <pc:sldMasterMk cId="928140892" sldId="2147483937"/>
            <pc:sldLayoutMk cId="2194225296" sldId="2147484016"/>
          </pc:sldLayoutMkLst>
          <pc:spChg chg="mod">
            <ac:chgData name="Daniel Flaherty" userId="48414740-e11c-464e-b7c5-700f3e65ff7c" providerId="ADAL" clId="{E1777A2A-2A16-AB4C-B2B4-363795927240}" dt="2023-03-08T19:30:01.081" v="36"/>
            <ac:spMkLst>
              <pc:docMk/>
              <pc:sldMasterMk cId="928140892" sldId="2147483937"/>
              <pc:sldLayoutMk cId="2194225296" sldId="2147484016"/>
              <ac:spMk id="10" creationId="{8F105BA1-2DCB-7E4F-97A4-643208B34705}"/>
            </ac:spMkLst>
          </pc:spChg>
        </pc:sldLayoutChg>
        <pc:sldLayoutChg chg="del">
          <pc:chgData name="Daniel Flaherty" userId="48414740-e11c-464e-b7c5-700f3e65ff7c" providerId="ADAL" clId="{E1777A2A-2A16-AB4C-B2B4-363795927240}" dt="2023-03-16T20:08:49.848" v="11835" actId="2696"/>
          <pc:sldLayoutMkLst>
            <pc:docMk/>
            <pc:sldMasterMk cId="928140892" sldId="2147483937"/>
            <pc:sldLayoutMk cId="3195553857" sldId="2147484018"/>
          </pc:sldLayoutMkLst>
        </pc:sldLayoutChg>
        <pc:sldLayoutChg chg="del">
          <pc:chgData name="Daniel Flaherty" userId="48414740-e11c-464e-b7c5-700f3e65ff7c" providerId="ADAL" clId="{E1777A2A-2A16-AB4C-B2B4-363795927240}" dt="2023-03-16T20:08:49.882" v="11837" actId="2696"/>
          <pc:sldLayoutMkLst>
            <pc:docMk/>
            <pc:sldMasterMk cId="928140892" sldId="2147483937"/>
            <pc:sldLayoutMk cId="2766960940" sldId="2147484019"/>
          </pc:sldLayoutMkLst>
        </pc:sldLayoutChg>
        <pc:sldLayoutChg chg="del">
          <pc:chgData name="Daniel Flaherty" userId="48414740-e11c-464e-b7c5-700f3e65ff7c" providerId="ADAL" clId="{E1777A2A-2A16-AB4C-B2B4-363795927240}" dt="2023-03-16T20:08:49.880" v="11836" actId="2696"/>
          <pc:sldLayoutMkLst>
            <pc:docMk/>
            <pc:sldMasterMk cId="928140892" sldId="2147483937"/>
            <pc:sldLayoutMk cId="2574615970" sldId="2147484020"/>
          </pc:sldLayoutMkLst>
        </pc:sldLayoutChg>
        <pc:sldLayoutChg chg="del">
          <pc:chgData name="Daniel Flaherty" userId="48414740-e11c-464e-b7c5-700f3e65ff7c" providerId="ADAL" clId="{E1777A2A-2A16-AB4C-B2B4-363795927240}" dt="2023-03-16T20:07:31.234" v="11807" actId="2696"/>
          <pc:sldLayoutMkLst>
            <pc:docMk/>
            <pc:sldMasterMk cId="928140892" sldId="2147483937"/>
            <pc:sldLayoutMk cId="3501966495" sldId="2147484074"/>
          </pc:sldLayoutMkLst>
        </pc:sldLayoutChg>
        <pc:sldLayoutChg chg="del">
          <pc:chgData name="Daniel Flaherty" userId="48414740-e11c-464e-b7c5-700f3e65ff7c" providerId="ADAL" clId="{E1777A2A-2A16-AB4C-B2B4-363795927240}" dt="2023-03-16T20:07:33.389" v="11808" actId="2696"/>
          <pc:sldLayoutMkLst>
            <pc:docMk/>
            <pc:sldMasterMk cId="928140892" sldId="2147483937"/>
            <pc:sldLayoutMk cId="1847721908" sldId="2147484075"/>
          </pc:sldLayoutMkLst>
        </pc:sldLayoutChg>
        <pc:sldLayoutChg chg="del">
          <pc:chgData name="Daniel Flaherty" userId="48414740-e11c-464e-b7c5-700f3e65ff7c" providerId="ADAL" clId="{E1777A2A-2A16-AB4C-B2B4-363795927240}" dt="2023-03-16T20:07:35.621" v="11809" actId="2696"/>
          <pc:sldLayoutMkLst>
            <pc:docMk/>
            <pc:sldMasterMk cId="928140892" sldId="2147483937"/>
            <pc:sldLayoutMk cId="2334966543" sldId="2147484076"/>
          </pc:sldLayoutMkLst>
        </pc:sldLayoutChg>
        <pc:sldLayoutChg chg="del">
          <pc:chgData name="Daniel Flaherty" userId="48414740-e11c-464e-b7c5-700f3e65ff7c" providerId="ADAL" clId="{E1777A2A-2A16-AB4C-B2B4-363795927240}" dt="2023-03-16T20:07:38.401" v="11810" actId="2696"/>
          <pc:sldLayoutMkLst>
            <pc:docMk/>
            <pc:sldMasterMk cId="928140892" sldId="2147483937"/>
            <pc:sldLayoutMk cId="3432654961" sldId="2147484077"/>
          </pc:sldLayoutMkLst>
        </pc:sldLayoutChg>
        <pc:sldLayoutChg chg="del">
          <pc:chgData name="Daniel Flaherty" userId="48414740-e11c-464e-b7c5-700f3e65ff7c" providerId="ADAL" clId="{E1777A2A-2A16-AB4C-B2B4-363795927240}" dt="2023-03-16T20:07:40.469" v="11811" actId="2696"/>
          <pc:sldLayoutMkLst>
            <pc:docMk/>
            <pc:sldMasterMk cId="928140892" sldId="2147483937"/>
            <pc:sldLayoutMk cId="2412678706" sldId="2147484078"/>
          </pc:sldLayoutMkLst>
        </pc:sldLayoutChg>
        <pc:sldLayoutChg chg="modSp mod">
          <pc:chgData name="Daniel Flaherty" userId="48414740-e11c-464e-b7c5-700f3e65ff7c" providerId="ADAL" clId="{E1777A2A-2A16-AB4C-B2B4-363795927240}" dt="2023-03-08T19:29:29.073" v="32" actId="20577"/>
          <pc:sldLayoutMkLst>
            <pc:docMk/>
            <pc:sldMasterMk cId="928140892" sldId="2147483937"/>
            <pc:sldLayoutMk cId="2947705360" sldId="2147484079"/>
          </pc:sldLayoutMkLst>
          <pc:spChg chg="mod">
            <ac:chgData name="Daniel Flaherty" userId="48414740-e11c-464e-b7c5-700f3e65ff7c" providerId="ADAL" clId="{E1777A2A-2A16-AB4C-B2B4-363795927240}" dt="2023-03-08T19:29:29.073" v="32" actId="20577"/>
            <ac:spMkLst>
              <pc:docMk/>
              <pc:sldMasterMk cId="928140892" sldId="2147483937"/>
              <pc:sldLayoutMk cId="2947705360" sldId="2147484079"/>
              <ac:spMk id="15" creationId="{858A0686-35C3-5C4B-A7C6-165B8F365E23}"/>
            </ac:spMkLst>
          </pc:spChg>
        </pc:sldLayoutChg>
        <pc:sldLayoutChg chg="modSp del">
          <pc:chgData name="Daniel Flaherty" userId="48414740-e11c-464e-b7c5-700f3e65ff7c" providerId="ADAL" clId="{E1777A2A-2A16-AB4C-B2B4-363795927240}" dt="2023-03-14T21:22:02.933" v="3662" actId="2696"/>
          <pc:sldLayoutMkLst>
            <pc:docMk/>
            <pc:sldMasterMk cId="928140892" sldId="2147483937"/>
            <pc:sldLayoutMk cId="3653496995" sldId="2147484080"/>
          </pc:sldLayoutMkLst>
          <pc:spChg chg="mod">
            <ac:chgData name="Daniel Flaherty" userId="48414740-e11c-464e-b7c5-700f3e65ff7c" providerId="ADAL" clId="{E1777A2A-2A16-AB4C-B2B4-363795927240}" dt="2023-03-08T19:30:01.081" v="36"/>
            <ac:spMkLst>
              <pc:docMk/>
              <pc:sldMasterMk cId="928140892" sldId="2147483937"/>
              <pc:sldLayoutMk cId="3653496995" sldId="2147484080"/>
              <ac:spMk id="15" creationId="{6B466EAD-9C9C-9545-95DA-EC3C4E242655}"/>
            </ac:spMkLst>
          </pc:spChg>
        </pc:sldLayoutChg>
        <pc:sldLayoutChg chg="modSp del">
          <pc:chgData name="Daniel Flaherty" userId="48414740-e11c-464e-b7c5-700f3e65ff7c" providerId="ADAL" clId="{E1777A2A-2A16-AB4C-B2B4-363795927240}" dt="2023-03-16T20:07:13.877" v="11801" actId="2696"/>
          <pc:sldLayoutMkLst>
            <pc:docMk/>
            <pc:sldMasterMk cId="928140892" sldId="2147483937"/>
            <pc:sldLayoutMk cId="3063880025" sldId="2147484081"/>
          </pc:sldLayoutMkLst>
          <pc:spChg chg="mod">
            <ac:chgData name="Daniel Flaherty" userId="48414740-e11c-464e-b7c5-700f3e65ff7c" providerId="ADAL" clId="{E1777A2A-2A16-AB4C-B2B4-363795927240}" dt="2023-03-08T19:30:01.081" v="36"/>
            <ac:spMkLst>
              <pc:docMk/>
              <pc:sldMasterMk cId="928140892" sldId="2147483937"/>
              <pc:sldLayoutMk cId="3063880025" sldId="2147484081"/>
              <ac:spMk id="13" creationId="{67A12218-5F19-AB45-AFB4-EED5DBCA22CD}"/>
            </ac:spMkLst>
          </pc:spChg>
        </pc:sldLayoutChg>
        <pc:sldLayoutChg chg="modSp del">
          <pc:chgData name="Daniel Flaherty" userId="48414740-e11c-464e-b7c5-700f3e65ff7c" providerId="ADAL" clId="{E1777A2A-2A16-AB4C-B2B4-363795927240}" dt="2023-03-16T20:07:17.846" v="11802" actId="2696"/>
          <pc:sldLayoutMkLst>
            <pc:docMk/>
            <pc:sldMasterMk cId="928140892" sldId="2147483937"/>
            <pc:sldLayoutMk cId="141853993" sldId="2147484082"/>
          </pc:sldLayoutMkLst>
          <pc:spChg chg="mod">
            <ac:chgData name="Daniel Flaherty" userId="48414740-e11c-464e-b7c5-700f3e65ff7c" providerId="ADAL" clId="{E1777A2A-2A16-AB4C-B2B4-363795927240}" dt="2023-03-08T19:30:01.081" v="36"/>
            <ac:spMkLst>
              <pc:docMk/>
              <pc:sldMasterMk cId="928140892" sldId="2147483937"/>
              <pc:sldLayoutMk cId="141853993" sldId="2147484082"/>
              <ac:spMk id="13" creationId="{72650901-D7DC-FD4A-9F11-4A96B4E7128D}"/>
            </ac:spMkLst>
          </pc:spChg>
        </pc:sldLayoutChg>
        <pc:sldLayoutChg chg="modSp del">
          <pc:chgData name="Daniel Flaherty" userId="48414740-e11c-464e-b7c5-700f3e65ff7c" providerId="ADAL" clId="{E1777A2A-2A16-AB4C-B2B4-363795927240}" dt="2023-03-16T20:07:21.641" v="11803" actId="2696"/>
          <pc:sldLayoutMkLst>
            <pc:docMk/>
            <pc:sldMasterMk cId="928140892" sldId="2147483937"/>
            <pc:sldLayoutMk cId="1349964763" sldId="2147484083"/>
          </pc:sldLayoutMkLst>
          <pc:spChg chg="mod">
            <ac:chgData name="Daniel Flaherty" userId="48414740-e11c-464e-b7c5-700f3e65ff7c" providerId="ADAL" clId="{E1777A2A-2A16-AB4C-B2B4-363795927240}" dt="2023-03-08T19:30:01.081" v="36"/>
            <ac:spMkLst>
              <pc:docMk/>
              <pc:sldMasterMk cId="928140892" sldId="2147483937"/>
              <pc:sldLayoutMk cId="1349964763" sldId="2147484083"/>
              <ac:spMk id="14" creationId="{6347E559-D276-EB42-99BE-792521944F2A}"/>
            </ac:spMkLst>
          </pc:spChg>
        </pc:sldLayoutChg>
        <pc:sldLayoutChg chg="modSp del">
          <pc:chgData name="Daniel Flaherty" userId="48414740-e11c-464e-b7c5-700f3e65ff7c" providerId="ADAL" clId="{E1777A2A-2A16-AB4C-B2B4-363795927240}" dt="2023-03-16T20:07:24.242" v="11804" actId="2696"/>
          <pc:sldLayoutMkLst>
            <pc:docMk/>
            <pc:sldMasterMk cId="928140892" sldId="2147483937"/>
            <pc:sldLayoutMk cId="3168353938" sldId="2147484084"/>
          </pc:sldLayoutMkLst>
          <pc:spChg chg="mod">
            <ac:chgData name="Daniel Flaherty" userId="48414740-e11c-464e-b7c5-700f3e65ff7c" providerId="ADAL" clId="{E1777A2A-2A16-AB4C-B2B4-363795927240}" dt="2023-03-08T19:30:01.081" v="36"/>
            <ac:spMkLst>
              <pc:docMk/>
              <pc:sldMasterMk cId="928140892" sldId="2147483937"/>
              <pc:sldLayoutMk cId="3168353938" sldId="2147484084"/>
              <ac:spMk id="14" creationId="{BD7334BA-8EAC-6949-8ABE-D6CC75077F87}"/>
            </ac:spMkLst>
          </pc:spChg>
        </pc:sldLayoutChg>
        <pc:sldLayoutChg chg="del">
          <pc:chgData name="Daniel Flaherty" userId="48414740-e11c-464e-b7c5-700f3e65ff7c" providerId="ADAL" clId="{E1777A2A-2A16-AB4C-B2B4-363795927240}" dt="2023-03-16T20:08:03.935" v="11819" actId="2696"/>
          <pc:sldLayoutMkLst>
            <pc:docMk/>
            <pc:sldMasterMk cId="928140892" sldId="2147483937"/>
            <pc:sldLayoutMk cId="303683308" sldId="214748408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Metropolis" panose="00000500000000000000" pitchFamily="50"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B004553-04C5-4BB3-AD4E-8B2EF3CDDAF9}" type="datetimeFigureOut">
              <a:rPr lang="en-US" smtClean="0">
                <a:latin typeface="Metropolis" panose="00000500000000000000" pitchFamily="50" charset="0"/>
              </a:rPr>
              <a:t>3/16/23</a:t>
            </a:fld>
            <a:endParaRPr lang="en-US" dirty="0">
              <a:latin typeface="Metropolis" panose="00000500000000000000" pitchFamily="50"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Metropolis" panose="00000500000000000000" pitchFamily="50"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6A881F-0910-47D3-BD01-4F68834EC353}" type="slidenum">
              <a:rPr lang="en-US" smtClean="0">
                <a:latin typeface="Metropolis" panose="00000500000000000000" pitchFamily="50" charset="0"/>
              </a:rPr>
              <a:t>‹#›</a:t>
            </a:fld>
            <a:endParaRPr lang="en-US" dirty="0">
              <a:latin typeface="Metropolis" panose="00000500000000000000" pitchFamily="50" charset="0"/>
            </a:endParaRPr>
          </a:p>
        </p:txBody>
      </p:sp>
    </p:spTree>
    <p:extLst>
      <p:ext uri="{BB962C8B-B14F-4D97-AF65-F5344CB8AC3E}">
        <p14:creationId xmlns:p14="http://schemas.microsoft.com/office/powerpoint/2010/main" val="326866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Metropolis" panose="00000500000000000000" pitchFamily="50"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Metropolis" panose="00000500000000000000" pitchFamily="50" charset="0"/>
              </a:defRPr>
            </a:lvl1pPr>
          </a:lstStyle>
          <a:p>
            <a:fld id="{3CB6F0DB-E055-41D0-9102-627A646E4242}" type="datetimeFigureOut">
              <a:rPr lang="en-US" smtClean="0"/>
              <a:pPr/>
              <a:t>3/16/23</a:t>
            </a:fld>
            <a:endParaRPr lang="en-US" dirty="0"/>
          </a:p>
        </p:txBody>
      </p:sp>
      <p:sp>
        <p:nvSpPr>
          <p:cNvPr id="4" name="Slide Image Placeholder 3"/>
          <p:cNvSpPr>
            <a:spLocks noGrp="1" noRot="1" noChangeAspect="1"/>
          </p:cNvSpPr>
          <p:nvPr>
            <p:ph type="sldImg" idx="2"/>
          </p:nvPr>
        </p:nvSpPr>
        <p:spPr>
          <a:xfrm>
            <a:off x="788988" y="609600"/>
            <a:ext cx="5280025" cy="29718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457200" y="3810000"/>
            <a:ext cx="5943600" cy="48768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Metropolis" panose="00000500000000000000" pitchFamily="50"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Metropolis" panose="00000500000000000000" pitchFamily="50" charset="0"/>
              </a:defRPr>
            </a:lvl1pPr>
          </a:lstStyle>
          <a:p>
            <a:fld id="{9F4FBC3A-A12C-40F9-BB8D-BC30C7901396}" type="slidenum">
              <a:rPr lang="en-US" smtClean="0"/>
              <a:pPr/>
              <a:t>‹#›</a:t>
            </a:fld>
            <a:endParaRPr lang="en-US" dirty="0"/>
          </a:p>
        </p:txBody>
      </p:sp>
    </p:spTree>
    <p:extLst>
      <p:ext uri="{BB962C8B-B14F-4D97-AF65-F5344CB8AC3E}">
        <p14:creationId xmlns:p14="http://schemas.microsoft.com/office/powerpoint/2010/main" val="2012909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etropolis" panose="00000500000000000000" pitchFamily="50" charset="0"/>
        <a:ea typeface="+mn-ea"/>
        <a:cs typeface="+mn-cs"/>
      </a:defRPr>
    </a:lvl1pPr>
    <a:lvl2pPr marL="457200" algn="l" defTabSz="914400" rtl="0" eaLnBrk="1" latinLnBrk="0" hangingPunct="1">
      <a:defRPr sz="1200" kern="1200">
        <a:solidFill>
          <a:schemeClr val="tx1"/>
        </a:solidFill>
        <a:latin typeface="Metropolis" panose="00000500000000000000" pitchFamily="50" charset="0"/>
        <a:ea typeface="+mn-ea"/>
        <a:cs typeface="+mn-cs"/>
      </a:defRPr>
    </a:lvl2pPr>
    <a:lvl3pPr marL="914400" algn="l" defTabSz="914400" rtl="0" eaLnBrk="1" latinLnBrk="0" hangingPunct="1">
      <a:defRPr sz="1200" kern="1200">
        <a:solidFill>
          <a:schemeClr val="tx1"/>
        </a:solidFill>
        <a:latin typeface="Metropolis" panose="00000500000000000000" pitchFamily="50" charset="0"/>
        <a:ea typeface="+mn-ea"/>
        <a:cs typeface="+mn-cs"/>
      </a:defRPr>
    </a:lvl3pPr>
    <a:lvl4pPr marL="1371600" algn="l" defTabSz="914400" rtl="0" eaLnBrk="1" latinLnBrk="0" hangingPunct="1">
      <a:defRPr sz="1200" kern="1200">
        <a:solidFill>
          <a:schemeClr val="tx1"/>
        </a:solidFill>
        <a:latin typeface="Metropolis" panose="00000500000000000000" pitchFamily="50" charset="0"/>
        <a:ea typeface="+mn-ea"/>
        <a:cs typeface="+mn-cs"/>
      </a:defRPr>
    </a:lvl4pPr>
    <a:lvl5pPr marL="1828800" algn="l" defTabSz="914400" rtl="0" eaLnBrk="1" latinLnBrk="0" hangingPunct="1">
      <a:defRPr sz="1200" kern="1200">
        <a:solidFill>
          <a:schemeClr val="tx1"/>
        </a:solidFill>
        <a:latin typeface="Metropolis" panose="00000500000000000000" pitchFamily="5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trike="noStrike" baseline="0" dirty="0"/>
              <a:t>Click to add notes</a:t>
            </a:r>
          </a:p>
        </p:txBody>
      </p:sp>
      <p:sp>
        <p:nvSpPr>
          <p:cNvPr id="4" name="Slide Number Placeholder 3"/>
          <p:cNvSpPr>
            <a:spLocks noGrp="1"/>
          </p:cNvSpPr>
          <p:nvPr>
            <p:ph type="sldNum" sz="quarter" idx="10"/>
          </p:nvPr>
        </p:nvSpPr>
        <p:spPr/>
        <p:txBody>
          <a:bodyPr/>
          <a:lstStyle/>
          <a:p>
            <a:fld id="{9F4FBC3A-A12C-40F9-BB8D-BC30C7901396}" type="slidenum">
              <a:rPr lang="en-US" smtClean="0"/>
              <a:t>1</a:t>
            </a:fld>
            <a:endParaRPr lang="en-US" dirty="0"/>
          </a:p>
        </p:txBody>
      </p:sp>
    </p:spTree>
    <p:extLst>
      <p:ext uri="{BB962C8B-B14F-4D97-AF65-F5344CB8AC3E}">
        <p14:creationId xmlns:p14="http://schemas.microsoft.com/office/powerpoint/2010/main" val="3711933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www.imf.org</a:t>
            </a:r>
            <a:r>
              <a:rPr lang="en-US" dirty="0"/>
              <a:t>/</a:t>
            </a:r>
            <a:r>
              <a:rPr lang="en-US" dirty="0" err="1"/>
              <a:t>en</a:t>
            </a:r>
            <a:r>
              <a:rPr lang="en-US" dirty="0"/>
              <a:t>/Publications/</a:t>
            </a:r>
            <a:r>
              <a:rPr lang="en-US" dirty="0" err="1"/>
              <a:t>fandd</a:t>
            </a:r>
            <a:r>
              <a:rPr lang="en-US" dirty="0"/>
              <a:t>/issues/2022/12/beating-the-</a:t>
            </a:r>
            <a:r>
              <a:rPr lang="en-US" dirty="0" err="1"/>
              <a:t>european</a:t>
            </a:r>
            <a:r>
              <a:rPr lang="en-US" dirty="0"/>
              <a:t>-energy-crisis-</a:t>
            </a:r>
            <a:r>
              <a:rPr lang="en-US" dirty="0" err="1"/>
              <a:t>Zettelmeyer</a:t>
            </a:r>
            <a:endParaRPr lang="en-US" dirty="0"/>
          </a:p>
          <a:p>
            <a:endParaRPr lang="en-US" dirty="0"/>
          </a:p>
          <a:p>
            <a:r>
              <a:rPr lang="en-US" dirty="0"/>
              <a:t>The cost of energy, particularly in Europe has placed tremendous pressure on businesses to reduce their power consumption or face shutdowns and project cancellations. Application infrastructure in the data center consumes a large amount of energy, and IT leaders like yourself are asking us regularly how they can take action now.</a:t>
            </a:r>
          </a:p>
          <a:p>
            <a:endParaRPr lang="en-US" dirty="0"/>
          </a:p>
        </p:txBody>
      </p:sp>
      <p:sp>
        <p:nvSpPr>
          <p:cNvPr id="4" name="Slide Number Placeholder 3"/>
          <p:cNvSpPr>
            <a:spLocks noGrp="1"/>
          </p:cNvSpPr>
          <p:nvPr>
            <p:ph type="sldNum" sz="quarter" idx="5"/>
          </p:nvPr>
        </p:nvSpPr>
        <p:spPr/>
        <p:txBody>
          <a:bodyPr/>
          <a:lstStyle/>
          <a:p>
            <a:fld id="{9F4FBC3A-A12C-40F9-BB8D-BC30C7901396}" type="slidenum">
              <a:rPr lang="en-US" smtClean="0"/>
              <a:pPr/>
              <a:t>3</a:t>
            </a:fld>
            <a:endParaRPr lang="en-US" dirty="0"/>
          </a:p>
        </p:txBody>
      </p:sp>
    </p:spTree>
    <p:extLst>
      <p:ext uri="{BB962C8B-B14F-4D97-AF65-F5344CB8AC3E}">
        <p14:creationId xmlns:p14="http://schemas.microsoft.com/office/powerpoint/2010/main" val="760174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octo.vmware.com</a:t>
            </a:r>
            <a:r>
              <a:rPr lang="en-US" dirty="0"/>
              <a:t>/accelerating-decarbonization-of-world-digital-infrastructure/</a:t>
            </a:r>
          </a:p>
          <a:p>
            <a:r>
              <a:rPr lang="en-US" dirty="0"/>
              <a:t>https://</a:t>
            </a:r>
            <a:r>
              <a:rPr lang="en-US" dirty="0" err="1"/>
              <a:t>www.vmware.com</a:t>
            </a:r>
            <a:r>
              <a:rPr lang="en-US" dirty="0"/>
              <a:t>/content/dam/</a:t>
            </a:r>
            <a:r>
              <a:rPr lang="en-US" dirty="0" err="1"/>
              <a:t>digitalmarketing</a:t>
            </a:r>
            <a:r>
              <a:rPr lang="en-US" dirty="0"/>
              <a:t>/</a:t>
            </a:r>
            <a:r>
              <a:rPr lang="en-US" dirty="0" err="1"/>
              <a:t>vmware</a:t>
            </a:r>
            <a:r>
              <a:rPr lang="en-US" dirty="0"/>
              <a:t>/</a:t>
            </a:r>
            <a:r>
              <a:rPr lang="en-US" dirty="0" err="1"/>
              <a:t>en</a:t>
            </a:r>
            <a:r>
              <a:rPr lang="en-US" dirty="0"/>
              <a:t>/pdf/company/vmware-idc-whitepaper-2020.pdf</a:t>
            </a:r>
          </a:p>
          <a:p>
            <a:endParaRPr lang="en-US" dirty="0"/>
          </a:p>
          <a:p>
            <a:r>
              <a:rPr lang="en-US" dirty="0"/>
              <a:t>VMware has a long history reducing the energy consumption of IT infrastructure, making it much more efficient to run applications on your data center hardware. We continue to innovate in this area, and are here to help you with new strategies to address the rising cost of energy. Ultimately, we want to help you preserve your revenue generating application initiatives. </a:t>
            </a:r>
          </a:p>
        </p:txBody>
      </p:sp>
      <p:sp>
        <p:nvSpPr>
          <p:cNvPr id="4" name="Slide Number Placeholder 3"/>
          <p:cNvSpPr>
            <a:spLocks noGrp="1"/>
          </p:cNvSpPr>
          <p:nvPr>
            <p:ph type="sldNum" sz="quarter" idx="5"/>
          </p:nvPr>
        </p:nvSpPr>
        <p:spPr/>
        <p:txBody>
          <a:bodyPr/>
          <a:lstStyle/>
          <a:p>
            <a:fld id="{9F4FBC3A-A12C-40F9-BB8D-BC30C7901396}" type="slidenum">
              <a:rPr lang="en-US" smtClean="0"/>
              <a:pPr/>
              <a:t>4</a:t>
            </a:fld>
            <a:endParaRPr lang="en-US" dirty="0"/>
          </a:p>
        </p:txBody>
      </p:sp>
    </p:spTree>
    <p:extLst>
      <p:ext uri="{BB962C8B-B14F-4D97-AF65-F5344CB8AC3E}">
        <p14:creationId xmlns:p14="http://schemas.microsoft.com/office/powerpoint/2010/main" val="400074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recommendations we have today to address this challenge.</a:t>
            </a:r>
          </a:p>
          <a:p>
            <a:endParaRPr lang="en-US" dirty="0"/>
          </a:p>
          <a:p>
            <a:r>
              <a:rPr lang="en-US" dirty="0"/>
              <a:t>The first is auditing for waste and resource optimization in your VMware infrastructure. This builds on the value of virtualization, taking resource optimization to a new level. </a:t>
            </a:r>
          </a:p>
          <a:p>
            <a:endParaRPr lang="en-US" dirty="0"/>
          </a:p>
          <a:p>
            <a:r>
              <a:rPr lang="en-US" dirty="0"/>
              <a:t>Next is offloading to specialized hardware called DPUs. This is a new capability, and one with a major impact on energy use. </a:t>
            </a:r>
          </a:p>
          <a:p>
            <a:endParaRPr lang="en-US" dirty="0"/>
          </a:p>
          <a:p>
            <a:r>
              <a:rPr lang="en-US" dirty="0"/>
              <a:t>Last is to shift your DR strategy to the public cloud, instead of running warm hardware. We make this incredibly easy to implement. </a:t>
            </a:r>
          </a:p>
          <a:p>
            <a:endParaRPr lang="en-US" dirty="0"/>
          </a:p>
          <a:p>
            <a:r>
              <a:rPr lang="en-US" dirty="0"/>
              <a:t>Let’s talk through each in a bit more detail.</a:t>
            </a:r>
          </a:p>
        </p:txBody>
      </p:sp>
      <p:sp>
        <p:nvSpPr>
          <p:cNvPr id="4" name="Slide Number Placeholder 3"/>
          <p:cNvSpPr>
            <a:spLocks noGrp="1"/>
          </p:cNvSpPr>
          <p:nvPr>
            <p:ph type="sldNum" sz="quarter" idx="5"/>
          </p:nvPr>
        </p:nvSpPr>
        <p:spPr/>
        <p:txBody>
          <a:bodyPr/>
          <a:lstStyle/>
          <a:p>
            <a:fld id="{9F4FBC3A-A12C-40F9-BB8D-BC30C7901396}" type="slidenum">
              <a:rPr lang="en-US" smtClean="0"/>
              <a:pPr/>
              <a:t>5</a:t>
            </a:fld>
            <a:endParaRPr lang="en-US" dirty="0"/>
          </a:p>
        </p:txBody>
      </p:sp>
    </p:spTree>
    <p:extLst>
      <p:ext uri="{BB962C8B-B14F-4D97-AF65-F5344CB8AC3E}">
        <p14:creationId xmlns:p14="http://schemas.microsoft.com/office/powerpoint/2010/main" val="3736918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with VMware Aria Operations, you can assess your entire VMware infrastructure across any datacenter, public cloud, or edge environment for opportunities to lower power consumption. We surface these recommendations in our Sustainability dashboard. Here, you’ll find areas of waste, inefficiency and more, that you can adjust so that you don’t have unused resources consuming power. </a:t>
            </a:r>
          </a:p>
        </p:txBody>
      </p:sp>
      <p:sp>
        <p:nvSpPr>
          <p:cNvPr id="4" name="Slide Number Placeholder 3"/>
          <p:cNvSpPr>
            <a:spLocks noGrp="1"/>
          </p:cNvSpPr>
          <p:nvPr>
            <p:ph type="sldNum" sz="quarter" idx="5"/>
          </p:nvPr>
        </p:nvSpPr>
        <p:spPr/>
        <p:txBody>
          <a:bodyPr/>
          <a:lstStyle/>
          <a:p>
            <a:fld id="{9F4FBC3A-A12C-40F9-BB8D-BC30C7901396}" type="slidenum">
              <a:rPr lang="en-US" smtClean="0"/>
              <a:pPr/>
              <a:t>6</a:t>
            </a:fld>
            <a:endParaRPr lang="en-US"/>
          </a:p>
        </p:txBody>
      </p:sp>
    </p:spTree>
    <p:extLst>
      <p:ext uri="{BB962C8B-B14F-4D97-AF65-F5344CB8AC3E}">
        <p14:creationId xmlns:p14="http://schemas.microsoft.com/office/powerpoint/2010/main" val="2571117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is offloading to DPUs. These are a new class of Network Interface Card (NIC), called a </a:t>
            </a:r>
            <a:r>
              <a:rPr lang="en-US" dirty="0" err="1"/>
              <a:t>smartNIC</a:t>
            </a:r>
            <a:r>
              <a:rPr lang="en-US" dirty="0"/>
              <a:t>, which can run many of your infrastructure tasks. Think about it this way: In your current infrastructure, you have applications taking CPU cycles, and then you have management, security, and networking also consuming CPU and therefore power. Many of these services can be offloaded to a </a:t>
            </a:r>
            <a:r>
              <a:rPr lang="en-US" dirty="0" err="1"/>
              <a:t>smartNIC</a:t>
            </a:r>
            <a:r>
              <a:rPr lang="en-US" dirty="0"/>
              <a:t>, allowing you to reclaim CPU cycles on your servers. This can be scaled across your infrastructure, so that you end up needing 29-45% less hardware to run your apps. Partners such as NVIDIA make DPUs, and you can find the offload feature within vSphere, called the vSphere Distributed Services Engine. </a:t>
            </a:r>
          </a:p>
        </p:txBody>
      </p:sp>
      <p:sp>
        <p:nvSpPr>
          <p:cNvPr id="4" name="Slide Number Placeholder 3"/>
          <p:cNvSpPr>
            <a:spLocks noGrp="1"/>
          </p:cNvSpPr>
          <p:nvPr>
            <p:ph type="sldNum" sz="quarter" idx="5"/>
          </p:nvPr>
        </p:nvSpPr>
        <p:spPr/>
        <p:txBody>
          <a:bodyPr/>
          <a:lstStyle/>
          <a:p>
            <a:fld id="{9F4FBC3A-A12C-40F9-BB8D-BC30C7901396}" type="slidenum">
              <a:rPr lang="en-US" smtClean="0"/>
              <a:pPr/>
              <a:t>7</a:t>
            </a:fld>
            <a:endParaRPr lang="en-US"/>
          </a:p>
        </p:txBody>
      </p:sp>
    </p:spTree>
    <p:extLst>
      <p:ext uri="{BB962C8B-B14F-4D97-AF65-F5344CB8AC3E}">
        <p14:creationId xmlns:p14="http://schemas.microsoft.com/office/powerpoint/2010/main" val="1015495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is a pragmatic change to your DR infrastructure, especially if you have a hardware refresh coming up. Instead of running DR hardware, you can create a seamless hybrid cloud with VMware Cloud Disaster Recovery, which establishes your failover environment in a public cloud. This is not just a 1:1 switch in your failover location. VCDR is architected to use a much smaller footprint than on-prem DR, so you actually need much less infrastructure in the public cloud. We do this in 2 ways. </a:t>
            </a:r>
          </a:p>
          <a:p>
            <a:endParaRPr lang="en-US" dirty="0"/>
          </a:p>
          <a:p>
            <a:r>
              <a:rPr lang="en-US" dirty="0"/>
              <a:t>The first is a 100% on-demand model, which keeps your data static, and spins up your live environment only when you have a failover event. </a:t>
            </a:r>
          </a:p>
          <a:p>
            <a:endParaRPr lang="en-US" dirty="0"/>
          </a:p>
          <a:p>
            <a:r>
              <a:rPr lang="en-US" dirty="0"/>
              <a:t>The second is what we call a pilot-light implementation, which maintains a small live footprint for your business-critical apps, so you have near-real time recovery.</a:t>
            </a:r>
          </a:p>
          <a:p>
            <a:endParaRPr lang="en-US" dirty="0"/>
          </a:p>
          <a:p>
            <a:r>
              <a:rPr lang="en-US" dirty="0"/>
              <a:t>Either implementation removes the need to power hardware used for DR in your datacenter, and shifts to a highly efficient, cost-effective </a:t>
            </a:r>
            <a:r>
              <a:rPr lang="en-US" dirty="0" err="1"/>
              <a:t>OpEx</a:t>
            </a:r>
            <a:r>
              <a:rPr lang="en-US" dirty="0"/>
              <a:t> model in the public cloud.</a:t>
            </a:r>
          </a:p>
        </p:txBody>
      </p:sp>
      <p:sp>
        <p:nvSpPr>
          <p:cNvPr id="4" name="Slide Number Placeholder 3"/>
          <p:cNvSpPr>
            <a:spLocks noGrp="1"/>
          </p:cNvSpPr>
          <p:nvPr>
            <p:ph type="sldNum" sz="quarter" idx="5"/>
          </p:nvPr>
        </p:nvSpPr>
        <p:spPr/>
        <p:txBody>
          <a:bodyPr/>
          <a:lstStyle/>
          <a:p>
            <a:fld id="{9F4FBC3A-A12C-40F9-BB8D-BC30C7901396}" type="slidenum">
              <a:rPr lang="en-US" smtClean="0"/>
              <a:pPr/>
              <a:t>8</a:t>
            </a:fld>
            <a:endParaRPr lang="en-US" dirty="0"/>
          </a:p>
        </p:txBody>
      </p:sp>
    </p:spTree>
    <p:extLst>
      <p:ext uri="{BB962C8B-B14F-4D97-AF65-F5344CB8AC3E}">
        <p14:creationId xmlns:p14="http://schemas.microsoft.com/office/powerpoint/2010/main" val="221835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these solutions work in the same way wherever you deploy VMware infrastructure. Cloud and Edge Infrastructure is one of the pillars of our Cross-Cloud services portfolio, giving you the ability to run your enterprise apps consistently, anywhere, with the lowest power consumption possible. </a:t>
            </a:r>
          </a:p>
          <a:p>
            <a:endParaRPr lang="en-US" dirty="0"/>
          </a:p>
          <a:p>
            <a:r>
              <a:rPr lang="en-US" dirty="0"/>
              <a:t>There are many other layers of standardization we can help you implement, from app development to management and security, which I encourage you to explore further.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5D200-01B0-4488-94AD-840CCFC932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5689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keep learning, check out the resource links on each product line here. </a:t>
            </a:r>
          </a:p>
          <a:p>
            <a:endParaRPr lang="en-US" dirty="0"/>
          </a:p>
          <a:p>
            <a:r>
              <a:rPr lang="en-US" dirty="0"/>
              <a:t>I’ll add that if you want to save money and have applications or entire datacenter locations targeted for the public cloud, the absolute fastest and most cost-effective path is to VMware Cloud. You can migrate your applications without any changes, and modernize them in the public cloud with any native service you want, from there. The flexibility and economics of this solution are unparalleled in the industry. </a:t>
            </a:r>
          </a:p>
          <a:p>
            <a:endParaRPr lang="en-US" dirty="0"/>
          </a:p>
        </p:txBody>
      </p:sp>
      <p:sp>
        <p:nvSpPr>
          <p:cNvPr id="4" name="Slide Number Placeholder 3"/>
          <p:cNvSpPr>
            <a:spLocks noGrp="1"/>
          </p:cNvSpPr>
          <p:nvPr>
            <p:ph type="sldNum" sz="quarter" idx="5"/>
          </p:nvPr>
        </p:nvSpPr>
        <p:spPr/>
        <p:txBody>
          <a:bodyPr/>
          <a:lstStyle/>
          <a:p>
            <a:fld id="{9F4FBC3A-A12C-40F9-BB8D-BC30C7901396}" type="slidenum">
              <a:rPr lang="en-US" smtClean="0"/>
              <a:pPr/>
              <a:t>10</a:t>
            </a:fld>
            <a:endParaRPr lang="en-US" dirty="0"/>
          </a:p>
        </p:txBody>
      </p:sp>
    </p:spTree>
    <p:extLst>
      <p:ext uri="{BB962C8B-B14F-4D97-AF65-F5344CB8AC3E}">
        <p14:creationId xmlns:p14="http://schemas.microsoft.com/office/powerpoint/2010/main" val="25251533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Leaf">
    <p:spTree>
      <p:nvGrpSpPr>
        <p:cNvPr id="1" name=""/>
        <p:cNvGrpSpPr/>
        <p:nvPr/>
      </p:nvGrpSpPr>
      <p:grpSpPr>
        <a:xfrm>
          <a:off x="0" y="0"/>
          <a:ext cx="0" cy="0"/>
          <a:chOff x="0" y="0"/>
          <a:chExt cx="0" cy="0"/>
        </a:xfrm>
      </p:grpSpPr>
      <p:sp>
        <p:nvSpPr>
          <p:cNvPr id="2" name="Title click to edit"/>
          <p:cNvSpPr>
            <a:spLocks noGrp="1"/>
          </p:cNvSpPr>
          <p:nvPr>
            <p:ph type="title" hasCustomPrompt="1"/>
          </p:nvPr>
        </p:nvSpPr>
        <p:spPr>
          <a:xfrm>
            <a:off x="6592949" y="1582578"/>
            <a:ext cx="5102866" cy="1234440"/>
          </a:xfrm>
        </p:spPr>
        <p:txBody>
          <a:bodyPr wrap="square" anchor="b"/>
          <a:lstStyle>
            <a:lvl1pPr algn="l">
              <a:defRPr sz="4000" b="0" cap="none" baseline="0"/>
            </a:lvl1pPr>
          </a:lstStyle>
          <a:p>
            <a:r>
              <a:rPr lang="en-US" dirty="0"/>
              <a:t>Title Slide - Leaf and Ocean Color Theme</a:t>
            </a:r>
          </a:p>
        </p:txBody>
      </p:sp>
      <p:sp>
        <p:nvSpPr>
          <p:cNvPr id="128" name="Subtitle click to edit">
            <a:extLst>
              <a:ext uri="{FF2B5EF4-FFF2-40B4-BE49-F238E27FC236}">
                <a16:creationId xmlns:a16="http://schemas.microsoft.com/office/drawing/2014/main" id="{6EBAFA4D-7B92-4E38-8320-94F3BCA2E41C}"/>
              </a:ext>
            </a:extLst>
          </p:cNvPr>
          <p:cNvSpPr>
            <a:spLocks noGrp="1"/>
          </p:cNvSpPr>
          <p:nvPr>
            <p:ph type="subTitle" idx="10" hasCustomPrompt="1"/>
          </p:nvPr>
        </p:nvSpPr>
        <p:spPr>
          <a:xfrm>
            <a:off x="6592948" y="2867279"/>
            <a:ext cx="5116452" cy="416403"/>
          </a:xfrm>
        </p:spPr>
        <p:txBody>
          <a:bodyPr/>
          <a:lstStyle>
            <a:lvl1pPr marL="0" indent="0" algn="l">
              <a:buNone/>
              <a:defRPr sz="24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placeholder</a:t>
            </a:r>
          </a:p>
        </p:txBody>
      </p:sp>
      <p:sp>
        <p:nvSpPr>
          <p:cNvPr id="7" name="Click to edit Speaker Name ">
            <a:extLst>
              <a:ext uri="{FF2B5EF4-FFF2-40B4-BE49-F238E27FC236}">
                <a16:creationId xmlns:a16="http://schemas.microsoft.com/office/drawing/2014/main" id="{DEA43E1E-B208-4DC4-9D6A-01669D00DA14}"/>
              </a:ext>
            </a:extLst>
          </p:cNvPr>
          <p:cNvSpPr>
            <a:spLocks noGrp="1"/>
          </p:cNvSpPr>
          <p:nvPr>
            <p:ph type="body" sz="quarter" idx="11" hasCustomPrompt="1"/>
          </p:nvPr>
        </p:nvSpPr>
        <p:spPr>
          <a:xfrm>
            <a:off x="6592948" y="4737425"/>
            <a:ext cx="5402202" cy="355601"/>
          </a:xfrm>
        </p:spPr>
        <p:txBody>
          <a:bodyPr anchor="b"/>
          <a:lstStyle>
            <a:lvl1pPr marL="0" marR="0" indent="0" algn="l" defTabSz="914400" rtl="0" eaLnBrk="1" fontAlgn="auto" latinLnBrk="0" hangingPunct="1">
              <a:lnSpc>
                <a:spcPct val="100000"/>
              </a:lnSpc>
              <a:spcBef>
                <a:spcPts val="1800"/>
              </a:spcBef>
              <a:spcAft>
                <a:spcPts val="0"/>
              </a:spcAft>
              <a:buClr>
                <a:schemeClr val="tx1">
                  <a:lumMod val="60000"/>
                  <a:lumOff val="40000"/>
                </a:schemeClr>
              </a:buClr>
              <a:buSzPct val="90000"/>
              <a:buFont typeface="Arial" panose="020B0604020202020204" pitchFamily="34" charset="0"/>
              <a:buNone/>
              <a:tabLst/>
              <a:defRPr lang="en-US" sz="1600" b="0" i="0" u="none" strike="noStrike" smtClean="0">
                <a:effectLst/>
              </a:defRPr>
            </a:lvl1pPr>
          </a:lstStyle>
          <a:p>
            <a:pPr marL="0" marR="0" lvl="0" indent="0" algn="l" defTabSz="914400" rtl="0" eaLnBrk="1" fontAlgn="auto" latinLnBrk="0" hangingPunct="1">
              <a:lnSpc>
                <a:spcPct val="100000"/>
              </a:lnSpc>
              <a:spcBef>
                <a:spcPts val="1800"/>
              </a:spcBef>
              <a:spcAft>
                <a:spcPts val="0"/>
              </a:spcAft>
              <a:buClr>
                <a:schemeClr val="tx1">
                  <a:lumMod val="60000"/>
                  <a:lumOff val="40000"/>
                </a:schemeClr>
              </a:buClr>
              <a:buSzPct val="90000"/>
              <a:buFont typeface="Arial" panose="020B0604020202020204" pitchFamily="34" charset="0"/>
              <a:buNone/>
              <a:tabLst/>
              <a:defRPr/>
            </a:pPr>
            <a:r>
              <a:rPr lang="en-US" dirty="0"/>
              <a:t>Speaker Name (Insert pronouns)</a:t>
            </a:r>
          </a:p>
        </p:txBody>
      </p:sp>
      <p:sp>
        <p:nvSpPr>
          <p:cNvPr id="129" name="Click to edit role">
            <a:extLst>
              <a:ext uri="{FF2B5EF4-FFF2-40B4-BE49-F238E27FC236}">
                <a16:creationId xmlns:a16="http://schemas.microsoft.com/office/drawing/2014/main" id="{2111BB8B-7B37-4FB4-B2CD-984FE1C6C5E4}"/>
              </a:ext>
            </a:extLst>
          </p:cNvPr>
          <p:cNvSpPr>
            <a:spLocks noGrp="1"/>
          </p:cNvSpPr>
          <p:nvPr>
            <p:ph type="body" sz="quarter" idx="12" hasCustomPrompt="1"/>
          </p:nvPr>
        </p:nvSpPr>
        <p:spPr>
          <a:xfrm>
            <a:off x="6592948" y="5117480"/>
            <a:ext cx="5402202" cy="355601"/>
          </a:xfrm>
        </p:spPr>
        <p:txBody>
          <a:bodyPr/>
          <a:lstStyle>
            <a:lvl1pPr algn="l">
              <a:buNone/>
              <a:defRPr sz="1600">
                <a:solidFill>
                  <a:schemeClr val="tx2"/>
                </a:solidFill>
              </a:defRPr>
            </a:lvl1pPr>
          </a:lstStyle>
          <a:p>
            <a:pPr lvl="0"/>
            <a:r>
              <a:rPr lang="en-US" dirty="0"/>
              <a:t>Role / Division at VMware</a:t>
            </a:r>
          </a:p>
        </p:txBody>
      </p:sp>
      <p:sp>
        <p:nvSpPr>
          <p:cNvPr id="18" name="Click to edit role">
            <a:extLst>
              <a:ext uri="{FF2B5EF4-FFF2-40B4-BE49-F238E27FC236}">
                <a16:creationId xmlns:a16="http://schemas.microsoft.com/office/drawing/2014/main" id="{006FF8D0-7AF6-C549-9BFB-E838D6CDCA0E}"/>
              </a:ext>
            </a:extLst>
          </p:cNvPr>
          <p:cNvSpPr>
            <a:spLocks noGrp="1"/>
          </p:cNvSpPr>
          <p:nvPr>
            <p:ph type="body" sz="quarter" idx="14" hasCustomPrompt="1"/>
          </p:nvPr>
        </p:nvSpPr>
        <p:spPr>
          <a:xfrm>
            <a:off x="6592948" y="5485986"/>
            <a:ext cx="5402202" cy="355601"/>
          </a:xfrm>
        </p:spPr>
        <p:txBody>
          <a:bodyPr/>
          <a:lstStyle>
            <a:lvl1pPr algn="l">
              <a:buNone/>
              <a:defRPr sz="1400">
                <a:solidFill>
                  <a:schemeClr val="tx2"/>
                </a:solidFill>
              </a:defRPr>
            </a:lvl1pPr>
          </a:lstStyle>
          <a:p>
            <a:pPr lvl="0"/>
            <a:r>
              <a:rPr lang="en-US" dirty="0"/>
              <a:t>Date</a:t>
            </a:r>
          </a:p>
        </p:txBody>
      </p:sp>
      <p:grpSp>
        <p:nvGrpSpPr>
          <p:cNvPr id="5" name="parallelogram graphics">
            <a:extLst>
              <a:ext uri="{FF2B5EF4-FFF2-40B4-BE49-F238E27FC236}">
                <a16:creationId xmlns:a16="http://schemas.microsoft.com/office/drawing/2014/main" id="{9FD6412E-4CA0-D249-939D-85D976E51222}"/>
              </a:ext>
              <a:ext uri="{C183D7F6-B498-43B3-948B-1728B52AA6E4}">
                <adec:decorative xmlns:adec="http://schemas.microsoft.com/office/drawing/2017/decorative" val="1"/>
              </a:ext>
            </a:extLst>
          </p:cNvPr>
          <p:cNvGrpSpPr/>
          <p:nvPr userDrawn="1"/>
        </p:nvGrpSpPr>
        <p:grpSpPr>
          <a:xfrm>
            <a:off x="-1488217" y="1084671"/>
            <a:ext cx="9623529" cy="5494609"/>
            <a:chOff x="-1488217" y="1084671"/>
            <a:chExt cx="9623529" cy="5494609"/>
          </a:xfrm>
        </p:grpSpPr>
        <p:sp>
          <p:nvSpPr>
            <p:cNvPr id="35" name="Freeform 34">
              <a:extLst>
                <a:ext uri="{FF2B5EF4-FFF2-40B4-BE49-F238E27FC236}">
                  <a16:creationId xmlns:a16="http://schemas.microsoft.com/office/drawing/2014/main" id="{FC6E33BE-E922-E74A-8DF9-693000E673D6}"/>
                </a:ext>
                <a:ext uri="{C183D7F6-B498-43B3-948B-1728B52AA6E4}">
                  <adec:decorative xmlns:adec="http://schemas.microsoft.com/office/drawing/2017/decorative" val="1"/>
                </a:ext>
              </a:extLst>
            </p:cNvPr>
            <p:cNvSpPr/>
            <p:nvPr userDrawn="1"/>
          </p:nvSpPr>
          <p:spPr>
            <a:xfrm rot="2700000">
              <a:off x="2061554" y="1519285"/>
              <a:ext cx="2801109" cy="7318881"/>
            </a:xfrm>
            <a:custGeom>
              <a:avLst/>
              <a:gdLst>
                <a:gd name="connsiteX0" fmla="*/ 0 w 2801109"/>
                <a:gd name="connsiteY0" fmla="*/ 0 h 7318881"/>
                <a:gd name="connsiteX1" fmla="*/ 2801109 w 2801109"/>
                <a:gd name="connsiteY1" fmla="*/ 0 h 7318881"/>
                <a:gd name="connsiteX2" fmla="*/ 2801109 w 2801109"/>
                <a:gd name="connsiteY2" fmla="*/ 4642648 h 7318881"/>
                <a:gd name="connsiteX3" fmla="*/ 163834 w 2801109"/>
                <a:gd name="connsiteY3" fmla="*/ 7318881 h 7318881"/>
                <a:gd name="connsiteX4" fmla="*/ 0 w 2801109"/>
                <a:gd name="connsiteY4" fmla="*/ 7155046 h 7318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1109" h="7318881">
                  <a:moveTo>
                    <a:pt x="0" y="0"/>
                  </a:moveTo>
                  <a:lnTo>
                    <a:pt x="2801109" y="0"/>
                  </a:lnTo>
                  <a:lnTo>
                    <a:pt x="2801109" y="4642648"/>
                  </a:lnTo>
                  <a:lnTo>
                    <a:pt x="163834" y="7318881"/>
                  </a:lnTo>
                  <a:lnTo>
                    <a:pt x="0" y="7155046"/>
                  </a:lnTo>
                  <a:close/>
                </a:path>
              </a:pathLst>
            </a:custGeom>
            <a:gradFill>
              <a:gsLst>
                <a:gs pos="25000">
                  <a:schemeClr val="bg1">
                    <a:alpha val="0"/>
                  </a:schemeClr>
                </a:gs>
                <a:gs pos="72000">
                  <a:schemeClr val="accent1"/>
                </a:gs>
              </a:gsLst>
              <a:lin ang="42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p:txBody>
        </p:sp>
        <p:sp>
          <p:nvSpPr>
            <p:cNvPr id="34" name="Freeform 33">
              <a:extLst>
                <a:ext uri="{FF2B5EF4-FFF2-40B4-BE49-F238E27FC236}">
                  <a16:creationId xmlns:a16="http://schemas.microsoft.com/office/drawing/2014/main" id="{02065BB3-0DD8-1442-A077-9B671C2CD52B}"/>
                </a:ext>
                <a:ext uri="{C183D7F6-B498-43B3-948B-1728B52AA6E4}">
                  <adec:decorative xmlns:adec="http://schemas.microsoft.com/office/drawing/2017/decorative" val="1"/>
                </a:ext>
              </a:extLst>
            </p:cNvPr>
            <p:cNvSpPr/>
            <p:nvPr userDrawn="1"/>
          </p:nvSpPr>
          <p:spPr>
            <a:xfrm rot="2700000">
              <a:off x="1987453" y="-2390999"/>
              <a:ext cx="2672190" cy="9623529"/>
            </a:xfrm>
            <a:custGeom>
              <a:avLst/>
              <a:gdLst>
                <a:gd name="connsiteX0" fmla="*/ 0 w 2672190"/>
                <a:gd name="connsiteY0" fmla="*/ 2669635 h 9623529"/>
                <a:gd name="connsiteX1" fmla="*/ 2669635 w 2672190"/>
                <a:gd name="connsiteY1" fmla="*/ 0 h 9623529"/>
                <a:gd name="connsiteX2" fmla="*/ 2669635 w 2672190"/>
                <a:gd name="connsiteY2" fmla="*/ 8389488 h 9623529"/>
                <a:gd name="connsiteX3" fmla="*/ 2671345 w 2672190"/>
                <a:gd name="connsiteY3" fmla="*/ 8407448 h 9623529"/>
                <a:gd name="connsiteX4" fmla="*/ 2671258 w 2672190"/>
                <a:gd name="connsiteY4" fmla="*/ 9386208 h 9623529"/>
                <a:gd name="connsiteX5" fmla="*/ 1437129 w 2672190"/>
                <a:gd name="connsiteY5" fmla="*/ 9623529 h 9623529"/>
                <a:gd name="connsiteX6" fmla="*/ 0 w 2672190"/>
                <a:gd name="connsiteY6" fmla="*/ 8186399 h 962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190" h="9623529">
                  <a:moveTo>
                    <a:pt x="0" y="2669635"/>
                  </a:moveTo>
                  <a:lnTo>
                    <a:pt x="2669635" y="0"/>
                  </a:lnTo>
                  <a:lnTo>
                    <a:pt x="2669635" y="8389488"/>
                  </a:lnTo>
                  <a:lnTo>
                    <a:pt x="2671345" y="8407448"/>
                  </a:lnTo>
                  <a:cubicBezTo>
                    <a:pt x="2674309" y="8739688"/>
                    <a:pt x="2668294" y="9053968"/>
                    <a:pt x="2671258" y="9386208"/>
                  </a:cubicBezTo>
                  <a:lnTo>
                    <a:pt x="1437129" y="9623529"/>
                  </a:lnTo>
                  <a:lnTo>
                    <a:pt x="0" y="8186399"/>
                  </a:lnTo>
                  <a:close/>
                </a:path>
              </a:pathLst>
            </a:custGeom>
            <a:gradFill>
              <a:gsLst>
                <a:gs pos="33000">
                  <a:schemeClr val="accent4"/>
                </a:gs>
                <a:gs pos="78000">
                  <a:schemeClr val="bg1">
                    <a:alpha val="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p:txBody>
        </p:sp>
      </p:grpSp>
      <p:pic>
        <p:nvPicPr>
          <p:cNvPr id="14" name="VMware logo">
            <a:extLst>
              <a:ext uri="{FF2B5EF4-FFF2-40B4-BE49-F238E27FC236}">
                <a16:creationId xmlns:a16="http://schemas.microsoft.com/office/drawing/2014/main" id="{D131BC43-C06C-5040-8CFE-30972EE1D9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9085" y="6215185"/>
            <a:ext cx="1535550" cy="556262"/>
          </a:xfrm>
          <a:prstGeom prst="rect">
            <a:avLst/>
          </a:prstGeom>
        </p:spPr>
      </p:pic>
      <p:sp>
        <p:nvSpPr>
          <p:cNvPr id="15" name="Copyright" descr="Confidential copyright VMware, Inc. 2021">
            <a:extLst>
              <a:ext uri="{FF2B5EF4-FFF2-40B4-BE49-F238E27FC236}">
                <a16:creationId xmlns:a16="http://schemas.microsoft.com/office/drawing/2014/main" id="{858A0686-35C3-5C4B-A7C6-165B8F365E23}"/>
              </a:ext>
            </a:extLst>
          </p:cNvPr>
          <p:cNvSpPr txBox="1"/>
          <p:nvPr userDrawn="1"/>
        </p:nvSpPr>
        <p:spPr bwMode="white">
          <a:xfrm flipH="1">
            <a:off x="1974533" y="6462226"/>
            <a:ext cx="1728888" cy="186690"/>
          </a:xfrm>
          <a:prstGeom prst="rect">
            <a:avLst/>
          </a:prstGeom>
          <a:noFill/>
        </p:spPr>
        <p:txBody>
          <a:bodyPr wrap="none" lIns="0" tIns="0" rIns="0" bIns="0" rtlCol="0" anchor="ctr">
            <a:noAutofit/>
          </a:bodyPr>
          <a:lstStyle/>
          <a:p>
            <a:pPr>
              <a:lnSpc>
                <a:spcPct val="90000"/>
              </a:lnSpc>
            </a:pPr>
            <a:r>
              <a:rPr lang="en-US" sz="800" dirty="0">
                <a:solidFill>
                  <a:schemeClr val="bg1"/>
                </a:solidFill>
                <a:latin typeface="+mj-lt"/>
                <a:ea typeface="Verdana" panose="020B0604030504040204" pitchFamily="34" charset="0"/>
                <a:cs typeface="Verdana" panose="020B0604030504040204" pitchFamily="34" charset="0"/>
              </a:rPr>
              <a:t>Public   │ © VMware, Inc.</a:t>
            </a:r>
          </a:p>
        </p:txBody>
      </p:sp>
    </p:spTree>
    <p:extLst>
      <p:ext uri="{BB962C8B-B14F-4D97-AF65-F5344CB8AC3E}">
        <p14:creationId xmlns:p14="http://schemas.microsoft.com/office/powerpoint/2010/main" val="2947705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6" name="Click to edit text">
            <a:extLst>
              <a:ext uri="{FF2B5EF4-FFF2-40B4-BE49-F238E27FC236}">
                <a16:creationId xmlns:a16="http://schemas.microsoft.com/office/drawing/2014/main" id="{B29EB907-51A5-4D60-B03A-85DECB7627F9}"/>
              </a:ext>
            </a:extLst>
          </p:cNvPr>
          <p:cNvSpPr>
            <a:spLocks noGrp="1"/>
          </p:cNvSpPr>
          <p:nvPr>
            <p:ph type="body" sz="quarter" idx="23" hasCustomPrompt="1"/>
          </p:nvPr>
        </p:nvSpPr>
        <p:spPr>
          <a:xfrm>
            <a:off x="2894013" y="1359907"/>
            <a:ext cx="7315200" cy="4322783"/>
          </a:xfrm>
        </p:spPr>
        <p:txBody>
          <a:bodyPr anchor="t"/>
          <a:lstStyle>
            <a:lvl1pPr marL="0" indent="0">
              <a:spcBef>
                <a:spcPts val="1800"/>
              </a:spcBef>
              <a:buClr>
                <a:schemeClr val="accent2"/>
              </a:buClr>
              <a:buFont typeface="Open Sans" panose="020B0606030504020204" pitchFamily="34" charset="0"/>
              <a:buChar char="​"/>
              <a:defRPr>
                <a:solidFill>
                  <a:schemeClr val="accent2"/>
                </a:solidFill>
              </a:defRPr>
            </a:lvl1pPr>
            <a:lvl2pPr marL="0" indent="0">
              <a:spcBef>
                <a:spcPts val="600"/>
              </a:spcBef>
              <a:buFont typeface="Open Sans" panose="020B0606030504020204" pitchFamily="34" charset="0"/>
              <a:buChar char="​"/>
              <a:defRPr/>
            </a:lvl2pPr>
            <a:lvl3pPr marL="342900" indent="0">
              <a:buFont typeface="Open Sans" panose="020B0606030504020204" pitchFamily="34" charset="0"/>
              <a:buNone/>
              <a:defRPr sz="1800"/>
            </a:lvl3pPr>
            <a:lvl4pPr marL="342900" indent="0">
              <a:buFont typeface="Open Sans" panose="020B0606030504020204" pitchFamily="34" charset="0"/>
              <a:buChar char="​"/>
              <a:tabLst/>
              <a:defRPr sz="1800">
                <a:solidFill>
                  <a:schemeClr val="tx2"/>
                </a:solidFill>
              </a:defRPr>
            </a:lvl4pPr>
            <a:lvl5pPr marL="342900" indent="0">
              <a:buFont typeface="Open Sans" panose="020B0606030504020204" pitchFamily="34" charset="0"/>
              <a:buChar char="​"/>
              <a:tabLst/>
              <a:defRPr sz="1800">
                <a:solidFill>
                  <a:schemeClr val="tx2"/>
                </a:solidFill>
              </a:defRPr>
            </a:lvl5pPr>
            <a:lvl6pPr marL="342900" indent="0">
              <a:buFont typeface="Open Sans" panose="020B0606030504020204" pitchFamily="34" charset="0"/>
              <a:buChar char="​"/>
              <a:defRPr sz="1800">
                <a:solidFill>
                  <a:schemeClr val="tx2"/>
                </a:solidFill>
              </a:defRPr>
            </a:lvl6pPr>
            <a:lvl7pPr marL="342900" indent="0">
              <a:buFont typeface="Open Sans" panose="020B0606030504020204" pitchFamily="34" charset="0"/>
              <a:buChar char="​"/>
              <a:defRPr sz="1800">
                <a:solidFill>
                  <a:schemeClr val="tx2"/>
                </a:solidFill>
              </a:defRPr>
            </a:lvl7pPr>
            <a:lvl8pPr marL="342900" indent="0">
              <a:buFont typeface="Open Sans" panose="020B0606030504020204" pitchFamily="34" charset="0"/>
              <a:buChar char="​"/>
              <a:defRPr sz="1800">
                <a:solidFill>
                  <a:schemeClr val="tx2"/>
                </a:solidFill>
              </a:defRPr>
            </a:lvl8pPr>
            <a:lvl9pPr marL="342900" indent="0">
              <a:buFont typeface="Open Sans" panose="020B0606030504020204" pitchFamily="34" charset="0"/>
              <a:buChar char="​"/>
              <a:defRPr sz="1800">
                <a:solidFill>
                  <a:schemeClr val="tx2"/>
                </a:solidFill>
              </a:defRPr>
            </a:lvl9pPr>
          </a:lstStyle>
          <a:p>
            <a:pPr lvl="0"/>
            <a:r>
              <a:rPr lang="en-US" dirty="0"/>
              <a:t>Edit text</a:t>
            </a:r>
          </a:p>
        </p:txBody>
      </p:sp>
      <p:sp>
        <p:nvSpPr>
          <p:cNvPr id="730" name="page number">
            <a:extLst>
              <a:ext uri="{FF2B5EF4-FFF2-40B4-BE49-F238E27FC236}">
                <a16:creationId xmlns:a16="http://schemas.microsoft.com/office/drawing/2014/main" id="{AB8D1A6B-3CE6-468D-804E-6300F8B6DC81}"/>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mtClean="0"/>
              <a:pPr lvl="0" algn="r"/>
              <a:t>‹#›</a:t>
            </a:fld>
            <a:endParaRPr lang="en-US" dirty="0"/>
          </a:p>
        </p:txBody>
      </p:sp>
      <p:sp>
        <p:nvSpPr>
          <p:cNvPr id="2" name="TextBox 1">
            <a:extLst>
              <a:ext uri="{FF2B5EF4-FFF2-40B4-BE49-F238E27FC236}">
                <a16:creationId xmlns:a16="http://schemas.microsoft.com/office/drawing/2014/main" id="{EFAB009F-8C77-4345-BB40-5C6D1F329C80}"/>
              </a:ext>
            </a:extLst>
          </p:cNvPr>
          <p:cNvSpPr txBox="1"/>
          <p:nvPr userDrawn="1"/>
        </p:nvSpPr>
        <p:spPr>
          <a:xfrm>
            <a:off x="610289" y="1257625"/>
            <a:ext cx="1939871" cy="443198"/>
          </a:xfrm>
          <a:prstGeom prst="rect">
            <a:avLst/>
          </a:prstGeom>
        </p:spPr>
        <p:txBody>
          <a:bodyPr vert="horz" wrap="none" lIns="0" tIns="0" rIns="0" bIns="0" rtlCol="0" anchor="b">
            <a:noAutofit/>
          </a:bodyPr>
          <a:lstStyle>
            <a:lvl1pPr>
              <a:lnSpc>
                <a:spcPct val="90000"/>
              </a:lnSpc>
              <a:spcBef>
                <a:spcPct val="0"/>
              </a:spcBef>
              <a:buNone/>
              <a:defRPr sz="3200" b="0">
                <a:solidFill>
                  <a:schemeClr val="accent2"/>
                </a:solidFill>
                <a:latin typeface="+mj-lt"/>
              </a:defRPr>
            </a:lvl1pPr>
          </a:lstStyle>
          <a:p>
            <a:pPr lvl="0"/>
            <a:r>
              <a:rPr lang="en-US" dirty="0"/>
              <a:t>Agenda</a:t>
            </a:r>
          </a:p>
        </p:txBody>
      </p:sp>
    </p:spTree>
    <p:extLst>
      <p:ext uri="{BB962C8B-B14F-4D97-AF65-F5344CB8AC3E}">
        <p14:creationId xmlns:p14="http://schemas.microsoft.com/office/powerpoint/2010/main" val="2738897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90EF1-7A6F-4CAE-80CD-2BC8A8107F0C}"/>
              </a:ext>
            </a:extLst>
          </p:cNvPr>
          <p:cNvSpPr>
            <a:spLocks noGrp="1"/>
          </p:cNvSpPr>
          <p:nvPr>
            <p:ph type="title" hasCustomPrompt="1"/>
          </p:nvPr>
        </p:nvSpPr>
        <p:spPr/>
        <p:txBody>
          <a:bodyPr/>
          <a:lstStyle>
            <a:lvl1pPr>
              <a:defRPr/>
            </a:lvl1pPr>
          </a:lstStyle>
          <a:p>
            <a:r>
              <a:rPr lang="en-US" dirty="0"/>
              <a:t>Click to Add One Line Title</a:t>
            </a:r>
          </a:p>
        </p:txBody>
      </p:sp>
      <p:sp>
        <p:nvSpPr>
          <p:cNvPr id="9" name="Subtitle 2">
            <a:extLst>
              <a:ext uri="{FF2B5EF4-FFF2-40B4-BE49-F238E27FC236}">
                <a16:creationId xmlns:a16="http://schemas.microsoft.com/office/drawing/2014/main" id="{C28211D2-9BBA-4EB9-8867-E2CC72E9E0D1}"/>
              </a:ext>
            </a:extLst>
          </p:cNvPr>
          <p:cNvSpPr>
            <a:spLocks noGrp="1"/>
          </p:cNvSpPr>
          <p:nvPr>
            <p:ph type="subTitle" idx="10" hasCustomPrompt="1"/>
          </p:nvPr>
        </p:nvSpPr>
        <p:spPr>
          <a:xfrm>
            <a:off x="592866" y="811830"/>
            <a:ext cx="10962687" cy="247743"/>
          </a:xfrm>
        </p:spPr>
        <p:txBody>
          <a:bodyPr/>
          <a:lstStyle>
            <a:lvl1pPr marL="0" indent="0" algn="l">
              <a:lnSpc>
                <a:spcPct val="100000"/>
              </a:lnSpc>
              <a:spcBef>
                <a:spcPts val="0"/>
              </a:spcBef>
              <a:buNone/>
              <a:defRPr sz="200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6" name="page number">
            <a:extLst>
              <a:ext uri="{FF2B5EF4-FFF2-40B4-BE49-F238E27FC236}">
                <a16:creationId xmlns:a16="http://schemas.microsoft.com/office/drawing/2014/main" id="{F2584149-C6DB-AE45-B715-90B7DF169DD6}"/>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mtClean="0"/>
              <a:pPr lvl="0" algn="r"/>
              <a:t>‹#›</a:t>
            </a:fld>
            <a:endParaRPr lang="en-US" dirty="0"/>
          </a:p>
        </p:txBody>
      </p:sp>
    </p:spTree>
    <p:extLst>
      <p:ext uri="{BB962C8B-B14F-4D97-AF65-F5344CB8AC3E}">
        <p14:creationId xmlns:p14="http://schemas.microsoft.com/office/powerpoint/2010/main" val="4104214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Icon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C5A99F-0678-4DC4-A266-1AD031E9C8E4}"/>
              </a:ext>
            </a:extLst>
          </p:cNvPr>
          <p:cNvSpPr>
            <a:spLocks noGrp="1"/>
          </p:cNvSpPr>
          <p:nvPr>
            <p:ph type="title" hasCustomPrompt="1"/>
          </p:nvPr>
        </p:nvSpPr>
        <p:spPr/>
        <p:txBody>
          <a:bodyPr/>
          <a:lstStyle>
            <a:lvl1pPr>
              <a:defRPr/>
            </a:lvl1pPr>
          </a:lstStyle>
          <a:p>
            <a:r>
              <a:rPr lang="en-US" dirty="0"/>
              <a:t>Three Icon Placeholders with Text Descriptions</a:t>
            </a:r>
          </a:p>
        </p:txBody>
      </p:sp>
      <p:sp>
        <p:nvSpPr>
          <p:cNvPr id="12" name="Subtitle 2">
            <a:extLst>
              <a:ext uri="{FF2B5EF4-FFF2-40B4-BE49-F238E27FC236}">
                <a16:creationId xmlns:a16="http://schemas.microsoft.com/office/drawing/2014/main" id="{4EBF1472-E940-4CC7-B5D3-349346A425A8}"/>
              </a:ext>
            </a:extLst>
          </p:cNvPr>
          <p:cNvSpPr>
            <a:spLocks noGrp="1"/>
          </p:cNvSpPr>
          <p:nvPr>
            <p:ph type="subTitle" idx="10" hasCustomPrompt="1"/>
          </p:nvPr>
        </p:nvSpPr>
        <p:spPr>
          <a:xfrm>
            <a:off x="592866" y="811830"/>
            <a:ext cx="10962687" cy="247743"/>
          </a:xfrm>
        </p:spPr>
        <p:txBody>
          <a:bodyPr/>
          <a:lstStyle>
            <a:lvl1pPr marL="0" indent="0" algn="l">
              <a:lnSpc>
                <a:spcPct val="100000"/>
              </a:lnSpc>
              <a:spcBef>
                <a:spcPts val="0"/>
              </a:spcBef>
              <a:buNone/>
              <a:defRPr sz="200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21" name="Oval 20">
            <a:extLst>
              <a:ext uri="{FF2B5EF4-FFF2-40B4-BE49-F238E27FC236}">
                <a16:creationId xmlns:a16="http://schemas.microsoft.com/office/drawing/2014/main" id="{B1C210DC-5DBB-4F0D-875F-CD8AAAB938CE}"/>
              </a:ext>
              <a:ext uri="{C183D7F6-B498-43B3-948B-1728B52AA6E4}">
                <adec:decorative xmlns:adec="http://schemas.microsoft.com/office/drawing/2017/decorative" val="1"/>
              </a:ext>
            </a:extLst>
          </p:cNvPr>
          <p:cNvSpPr/>
          <p:nvPr userDrawn="1"/>
        </p:nvSpPr>
        <p:spPr bwMode="gray">
          <a:xfrm>
            <a:off x="1981877" y="2055429"/>
            <a:ext cx="1828959" cy="1828959"/>
          </a:xfrm>
          <a:prstGeom prst="ellipse">
            <a:avLst/>
          </a:prstGeom>
          <a:noFill/>
          <a:ln w="38100">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4"/>
              </a:solidFill>
            </a:endParaRPr>
          </a:p>
        </p:txBody>
      </p:sp>
      <p:sp>
        <p:nvSpPr>
          <p:cNvPr id="13" name="Text Placeholder 3">
            <a:extLst>
              <a:ext uri="{FF2B5EF4-FFF2-40B4-BE49-F238E27FC236}">
                <a16:creationId xmlns:a16="http://schemas.microsoft.com/office/drawing/2014/main" id="{83C9F48F-8CFB-DD45-AE7E-6A5DE26F9510}"/>
              </a:ext>
            </a:extLst>
          </p:cNvPr>
          <p:cNvSpPr>
            <a:spLocks noGrp="1"/>
          </p:cNvSpPr>
          <p:nvPr>
            <p:ph type="body" sz="quarter" idx="21" hasCustomPrompt="1"/>
          </p:nvPr>
        </p:nvSpPr>
        <p:spPr>
          <a:xfrm>
            <a:off x="2188103" y="2419650"/>
            <a:ext cx="1396669" cy="1100516"/>
          </a:xfrm>
        </p:spPr>
        <p:txBody>
          <a:bodyPr anchor="ctr" anchorCtr="0"/>
          <a:lstStyle>
            <a:lvl1pPr algn="ctr">
              <a:lnSpc>
                <a:spcPct val="100000"/>
              </a:lnSpc>
              <a:spcBef>
                <a:spcPts val="600"/>
              </a:spcBef>
              <a:defRPr sz="1800">
                <a:solidFill>
                  <a:schemeClr val="accent5"/>
                </a:solidFill>
              </a:defRPr>
            </a:lvl1pPr>
            <a:lvl2pPr marL="0" indent="0" algn="ctr">
              <a:lnSpc>
                <a:spcPct val="100000"/>
              </a:lnSpc>
              <a:spcBef>
                <a:spcPts val="600"/>
              </a:spcBef>
              <a:buFont typeface="Open Sans" panose="020B0606030504020204" pitchFamily="34" charset="0"/>
              <a:buChar char="​"/>
              <a:defRPr/>
            </a:lvl2pPr>
          </a:lstStyle>
          <a:p>
            <a:pPr lvl="0"/>
            <a:r>
              <a:rPr lang="en-US" dirty="0"/>
              <a:t>add icon</a:t>
            </a:r>
            <a:br>
              <a:rPr lang="en-US" dirty="0"/>
            </a:br>
            <a:r>
              <a:rPr lang="en-US" dirty="0"/>
              <a:t>or text</a:t>
            </a:r>
          </a:p>
        </p:txBody>
      </p:sp>
      <p:sp>
        <p:nvSpPr>
          <p:cNvPr id="4" name="Text Placeholder 3">
            <a:extLst>
              <a:ext uri="{FF2B5EF4-FFF2-40B4-BE49-F238E27FC236}">
                <a16:creationId xmlns:a16="http://schemas.microsoft.com/office/drawing/2014/main" id="{B9CC9B40-9AF4-4EF7-8384-2ACE79EA95C9}"/>
              </a:ext>
            </a:extLst>
          </p:cNvPr>
          <p:cNvSpPr>
            <a:spLocks noGrp="1"/>
          </p:cNvSpPr>
          <p:nvPr>
            <p:ph type="body" sz="quarter" idx="18" hasCustomPrompt="1"/>
          </p:nvPr>
        </p:nvSpPr>
        <p:spPr>
          <a:xfrm>
            <a:off x="1525905" y="4267940"/>
            <a:ext cx="2744788" cy="1458912"/>
          </a:xfrm>
        </p:spPr>
        <p:txBody>
          <a:bodyPr/>
          <a:lstStyle>
            <a:lvl1pPr algn="ctr">
              <a:lnSpc>
                <a:spcPct val="100000"/>
              </a:lnSpc>
              <a:spcBef>
                <a:spcPts val="600"/>
              </a:spcBef>
              <a:defRPr sz="2400">
                <a:solidFill>
                  <a:schemeClr val="accent5"/>
                </a:solidFill>
              </a:defRPr>
            </a:lvl1pPr>
            <a:lvl2pPr marL="0" indent="0" algn="ctr">
              <a:lnSpc>
                <a:spcPct val="100000"/>
              </a:lnSpc>
              <a:spcBef>
                <a:spcPts val="600"/>
              </a:spcBef>
              <a:buFont typeface="Open Sans" panose="020B0606030504020204" pitchFamily="34" charset="0"/>
              <a:buChar char="​"/>
              <a:defRPr/>
            </a:lvl2pPr>
          </a:lstStyle>
          <a:p>
            <a:pPr lvl="0"/>
            <a:r>
              <a:rPr lang="en-US" dirty="0"/>
              <a:t>Click to add plum text here</a:t>
            </a:r>
          </a:p>
          <a:p>
            <a:pPr lvl="1"/>
            <a:r>
              <a:rPr lang="en-US" dirty="0"/>
              <a:t>Second level</a:t>
            </a:r>
          </a:p>
        </p:txBody>
      </p:sp>
      <p:sp>
        <p:nvSpPr>
          <p:cNvPr id="23" name="Oval 22">
            <a:extLst>
              <a:ext uri="{FF2B5EF4-FFF2-40B4-BE49-F238E27FC236}">
                <a16:creationId xmlns:a16="http://schemas.microsoft.com/office/drawing/2014/main" id="{6FECF9D0-D7A8-43DD-B38D-E1090C0B322F}"/>
              </a:ext>
              <a:ext uri="{C183D7F6-B498-43B3-948B-1728B52AA6E4}">
                <adec:decorative xmlns:adec="http://schemas.microsoft.com/office/drawing/2017/decorative" val="1"/>
              </a:ext>
            </a:extLst>
          </p:cNvPr>
          <p:cNvSpPr/>
          <p:nvPr userDrawn="1"/>
        </p:nvSpPr>
        <p:spPr bwMode="gray">
          <a:xfrm>
            <a:off x="5184924" y="2055429"/>
            <a:ext cx="1828959" cy="1828959"/>
          </a:xfrm>
          <a:prstGeom prst="ellipse">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Text Placeholder 3">
            <a:extLst>
              <a:ext uri="{FF2B5EF4-FFF2-40B4-BE49-F238E27FC236}">
                <a16:creationId xmlns:a16="http://schemas.microsoft.com/office/drawing/2014/main" id="{04DBEFEC-821B-4F4E-8D5E-E6843BF1AEAD}"/>
              </a:ext>
            </a:extLst>
          </p:cNvPr>
          <p:cNvSpPr>
            <a:spLocks noGrp="1"/>
          </p:cNvSpPr>
          <p:nvPr>
            <p:ph type="body" sz="quarter" idx="22" hasCustomPrompt="1"/>
          </p:nvPr>
        </p:nvSpPr>
        <p:spPr>
          <a:xfrm>
            <a:off x="5408612" y="2419650"/>
            <a:ext cx="1396669" cy="1100516"/>
          </a:xfrm>
        </p:spPr>
        <p:txBody>
          <a:bodyPr anchor="ctr" anchorCtr="0"/>
          <a:lstStyle>
            <a:lvl1pPr algn="ctr">
              <a:lnSpc>
                <a:spcPct val="100000"/>
              </a:lnSpc>
              <a:spcBef>
                <a:spcPts val="600"/>
              </a:spcBef>
              <a:defRPr sz="1800">
                <a:solidFill>
                  <a:schemeClr val="accent1"/>
                </a:solidFill>
              </a:defRPr>
            </a:lvl1pPr>
            <a:lvl2pPr marL="0" indent="0" algn="ctr">
              <a:lnSpc>
                <a:spcPct val="100000"/>
              </a:lnSpc>
              <a:spcBef>
                <a:spcPts val="600"/>
              </a:spcBef>
              <a:buFont typeface="Open Sans" panose="020B0606030504020204" pitchFamily="34" charset="0"/>
              <a:buChar char="​"/>
              <a:defRPr/>
            </a:lvl2pPr>
          </a:lstStyle>
          <a:p>
            <a:pPr lvl="0"/>
            <a:r>
              <a:rPr lang="en-US" dirty="0"/>
              <a:t>add icon</a:t>
            </a:r>
            <a:br>
              <a:rPr lang="en-US" dirty="0"/>
            </a:br>
            <a:r>
              <a:rPr lang="en-US" dirty="0"/>
              <a:t>or text</a:t>
            </a:r>
          </a:p>
        </p:txBody>
      </p:sp>
      <p:sp>
        <p:nvSpPr>
          <p:cNvPr id="14" name="Text Placeholder 3">
            <a:extLst>
              <a:ext uri="{FF2B5EF4-FFF2-40B4-BE49-F238E27FC236}">
                <a16:creationId xmlns:a16="http://schemas.microsoft.com/office/drawing/2014/main" id="{D69CA39A-E967-4A68-A944-35C345A456D5}"/>
              </a:ext>
            </a:extLst>
          </p:cNvPr>
          <p:cNvSpPr>
            <a:spLocks noGrp="1"/>
          </p:cNvSpPr>
          <p:nvPr>
            <p:ph type="body" sz="quarter" idx="19" hasCustomPrompt="1"/>
          </p:nvPr>
        </p:nvSpPr>
        <p:spPr>
          <a:xfrm>
            <a:off x="4721225" y="4267940"/>
            <a:ext cx="2744788" cy="1458912"/>
          </a:xfrm>
        </p:spPr>
        <p:txBody>
          <a:bodyPr/>
          <a:lstStyle>
            <a:lvl1pPr algn="ctr">
              <a:lnSpc>
                <a:spcPct val="100000"/>
              </a:lnSpc>
              <a:spcBef>
                <a:spcPts val="600"/>
              </a:spcBef>
              <a:defRPr sz="2400">
                <a:solidFill>
                  <a:schemeClr val="accent1"/>
                </a:solidFill>
              </a:defRPr>
            </a:lvl1pPr>
            <a:lvl2pPr marL="0" indent="0" algn="ctr">
              <a:lnSpc>
                <a:spcPct val="100000"/>
              </a:lnSpc>
              <a:spcBef>
                <a:spcPts val="600"/>
              </a:spcBef>
              <a:buFont typeface="Open Sans" panose="020B0606030504020204" pitchFamily="34" charset="0"/>
              <a:buChar char="​"/>
              <a:defRPr/>
            </a:lvl2pPr>
          </a:lstStyle>
          <a:p>
            <a:pPr lvl="0"/>
            <a:r>
              <a:rPr lang="en-US" dirty="0"/>
              <a:t>Click to add ocean text here</a:t>
            </a:r>
          </a:p>
          <a:p>
            <a:pPr lvl="1"/>
            <a:r>
              <a:rPr lang="en-US" dirty="0"/>
              <a:t>Second level</a:t>
            </a:r>
          </a:p>
        </p:txBody>
      </p:sp>
      <p:sp>
        <p:nvSpPr>
          <p:cNvPr id="22" name="Oval 21">
            <a:extLst>
              <a:ext uri="{FF2B5EF4-FFF2-40B4-BE49-F238E27FC236}">
                <a16:creationId xmlns:a16="http://schemas.microsoft.com/office/drawing/2014/main" id="{446F04B0-7860-407F-85B7-42E38FAFE34B}"/>
              </a:ext>
              <a:ext uri="{C183D7F6-B498-43B3-948B-1728B52AA6E4}">
                <adec:decorative xmlns:adec="http://schemas.microsoft.com/office/drawing/2017/decorative" val="1"/>
              </a:ext>
            </a:extLst>
          </p:cNvPr>
          <p:cNvSpPr/>
          <p:nvPr userDrawn="1"/>
        </p:nvSpPr>
        <p:spPr bwMode="gray">
          <a:xfrm>
            <a:off x="8389301" y="2055429"/>
            <a:ext cx="1828959" cy="1828959"/>
          </a:xfrm>
          <a:prstGeom prst="ellipse">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Text Placeholder 3">
            <a:extLst>
              <a:ext uri="{FF2B5EF4-FFF2-40B4-BE49-F238E27FC236}">
                <a16:creationId xmlns:a16="http://schemas.microsoft.com/office/drawing/2014/main" id="{41A16A22-350B-4B24-A3CD-4D5DE470DEEB}"/>
              </a:ext>
            </a:extLst>
          </p:cNvPr>
          <p:cNvSpPr>
            <a:spLocks noGrp="1"/>
          </p:cNvSpPr>
          <p:nvPr>
            <p:ph type="body" sz="quarter" idx="20" hasCustomPrompt="1"/>
          </p:nvPr>
        </p:nvSpPr>
        <p:spPr>
          <a:xfrm>
            <a:off x="7923213" y="4267940"/>
            <a:ext cx="2744788" cy="1458912"/>
          </a:xfrm>
        </p:spPr>
        <p:txBody>
          <a:bodyPr/>
          <a:lstStyle>
            <a:lvl1pPr algn="ctr">
              <a:lnSpc>
                <a:spcPct val="100000"/>
              </a:lnSpc>
              <a:spcBef>
                <a:spcPts val="600"/>
              </a:spcBef>
              <a:defRPr sz="2400">
                <a:solidFill>
                  <a:schemeClr val="accent2"/>
                </a:solidFill>
              </a:defRPr>
            </a:lvl1pPr>
            <a:lvl2pPr marL="0" indent="0" algn="ctr">
              <a:lnSpc>
                <a:spcPct val="100000"/>
              </a:lnSpc>
              <a:spcBef>
                <a:spcPts val="600"/>
              </a:spcBef>
              <a:buFont typeface="Open Sans" panose="020B0606030504020204" pitchFamily="34" charset="0"/>
              <a:buChar char="​"/>
              <a:defRPr>
                <a:solidFill>
                  <a:schemeClr val="tx2"/>
                </a:solidFill>
              </a:defRPr>
            </a:lvl2pPr>
          </a:lstStyle>
          <a:p>
            <a:pPr lvl="0"/>
            <a:r>
              <a:rPr lang="en-US" dirty="0"/>
              <a:t>Click to add indigo text here</a:t>
            </a:r>
          </a:p>
          <a:p>
            <a:pPr lvl="1"/>
            <a:r>
              <a:rPr lang="en-US" dirty="0"/>
              <a:t>Second level</a:t>
            </a:r>
          </a:p>
        </p:txBody>
      </p:sp>
      <p:sp>
        <p:nvSpPr>
          <p:cNvPr id="17" name="Text Placeholder 3">
            <a:extLst>
              <a:ext uri="{FF2B5EF4-FFF2-40B4-BE49-F238E27FC236}">
                <a16:creationId xmlns:a16="http://schemas.microsoft.com/office/drawing/2014/main" id="{0545A424-E307-E14F-A89B-1A531D114FD0}"/>
              </a:ext>
            </a:extLst>
          </p:cNvPr>
          <p:cNvSpPr>
            <a:spLocks noGrp="1"/>
          </p:cNvSpPr>
          <p:nvPr>
            <p:ph type="body" sz="quarter" idx="23" hasCustomPrompt="1"/>
          </p:nvPr>
        </p:nvSpPr>
        <p:spPr>
          <a:xfrm>
            <a:off x="8609012" y="2419650"/>
            <a:ext cx="1396669" cy="1100516"/>
          </a:xfrm>
        </p:spPr>
        <p:txBody>
          <a:bodyPr anchor="ctr" anchorCtr="0"/>
          <a:lstStyle>
            <a:lvl1pPr algn="ctr">
              <a:lnSpc>
                <a:spcPct val="100000"/>
              </a:lnSpc>
              <a:spcBef>
                <a:spcPts val="600"/>
              </a:spcBef>
              <a:defRPr sz="1800">
                <a:solidFill>
                  <a:schemeClr val="accent2"/>
                </a:solidFill>
              </a:defRPr>
            </a:lvl1pPr>
            <a:lvl2pPr marL="0" indent="0" algn="ctr">
              <a:lnSpc>
                <a:spcPct val="100000"/>
              </a:lnSpc>
              <a:spcBef>
                <a:spcPts val="600"/>
              </a:spcBef>
              <a:buFont typeface="Open Sans" panose="020B0606030504020204" pitchFamily="34" charset="0"/>
              <a:buChar char="​"/>
              <a:defRPr/>
            </a:lvl2pPr>
          </a:lstStyle>
          <a:p>
            <a:pPr lvl="0"/>
            <a:r>
              <a:rPr lang="en-US" dirty="0"/>
              <a:t>add icon</a:t>
            </a:r>
            <a:br>
              <a:rPr lang="en-US" dirty="0"/>
            </a:br>
            <a:r>
              <a:rPr lang="en-US" dirty="0"/>
              <a:t>or text</a:t>
            </a:r>
          </a:p>
        </p:txBody>
      </p:sp>
      <p:sp>
        <p:nvSpPr>
          <p:cNvPr id="19" name="page number">
            <a:extLst>
              <a:ext uri="{FF2B5EF4-FFF2-40B4-BE49-F238E27FC236}">
                <a16:creationId xmlns:a16="http://schemas.microsoft.com/office/drawing/2014/main" id="{6122FC91-666D-7A42-9D21-9800CF4E3706}"/>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mtClean="0"/>
              <a:pPr lvl="0" algn="r"/>
              <a:t>‹#›</a:t>
            </a:fld>
            <a:endParaRPr lang="en-US" dirty="0"/>
          </a:p>
        </p:txBody>
      </p:sp>
    </p:spTree>
    <p:extLst>
      <p:ext uri="{BB962C8B-B14F-4D97-AF65-F5344CB8AC3E}">
        <p14:creationId xmlns:p14="http://schemas.microsoft.com/office/powerpoint/2010/main" val="4153667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g Statement with Photo">
    <p:spTree>
      <p:nvGrpSpPr>
        <p:cNvPr id="1" name=""/>
        <p:cNvGrpSpPr/>
        <p:nvPr/>
      </p:nvGrpSpPr>
      <p:grpSpPr>
        <a:xfrm>
          <a:off x="0" y="0"/>
          <a:ext cx="0" cy="0"/>
          <a:chOff x="0" y="0"/>
          <a:chExt cx="0" cy="0"/>
        </a:xfrm>
      </p:grpSpPr>
      <p:sp>
        <p:nvSpPr>
          <p:cNvPr id="17" name="Text Placeholder 862">
            <a:extLst>
              <a:ext uri="{FF2B5EF4-FFF2-40B4-BE49-F238E27FC236}">
                <a16:creationId xmlns:a16="http://schemas.microsoft.com/office/drawing/2014/main" id="{C8F55BC8-3E55-49EB-BF20-18EB4F7F5970}"/>
              </a:ext>
            </a:extLst>
          </p:cNvPr>
          <p:cNvSpPr>
            <a:spLocks noGrp="1"/>
          </p:cNvSpPr>
          <p:nvPr>
            <p:ph type="body" sz="quarter" idx="12" hasCustomPrompt="1"/>
          </p:nvPr>
        </p:nvSpPr>
        <p:spPr>
          <a:xfrm>
            <a:off x="608014" y="2514600"/>
            <a:ext cx="5485844" cy="1828799"/>
          </a:xfrm>
        </p:spPr>
        <p:txBody>
          <a:bodyPr anchor="ctr"/>
          <a:lstStyle>
            <a:lvl1pPr>
              <a:lnSpc>
                <a:spcPct val="100000"/>
              </a:lnSpc>
              <a:spcBef>
                <a:spcPts val="0"/>
              </a:spcBef>
              <a:defRPr sz="3600">
                <a:solidFill>
                  <a:schemeClr val="accent2"/>
                </a:solidFill>
              </a:defRPr>
            </a:lvl1pPr>
            <a:lvl2pPr marL="273050" indent="0">
              <a:buNone/>
              <a:defRPr/>
            </a:lvl2pPr>
          </a:lstStyle>
          <a:p>
            <a:pPr lvl="0"/>
            <a:r>
              <a:rPr lang="en-US" dirty="0"/>
              <a:t>Click to add text</a:t>
            </a:r>
          </a:p>
        </p:txBody>
      </p:sp>
      <p:sp>
        <p:nvSpPr>
          <p:cNvPr id="4" name="Picture Placeholder 3">
            <a:extLst>
              <a:ext uri="{FF2B5EF4-FFF2-40B4-BE49-F238E27FC236}">
                <a16:creationId xmlns:a16="http://schemas.microsoft.com/office/drawing/2014/main" id="{05DD6E7D-B875-48DF-B6A8-450BD6AE1716}"/>
              </a:ext>
            </a:extLst>
          </p:cNvPr>
          <p:cNvSpPr>
            <a:spLocks noGrp="1"/>
          </p:cNvSpPr>
          <p:nvPr>
            <p:ph type="pic" sz="quarter" idx="11" hasCustomPrompt="1"/>
          </p:nvPr>
        </p:nvSpPr>
        <p:spPr>
          <a:xfrm>
            <a:off x="6785688" y="0"/>
            <a:ext cx="5403138" cy="6764798"/>
          </a:xfrm>
        </p:spPr>
        <p:txBody>
          <a:bodyPr lIns="640080" tIns="0" rIns="640080" anchor="ctr"/>
          <a:lstStyle>
            <a:lvl1pPr algn="ctr">
              <a:defRPr/>
            </a:lvl1pPr>
          </a:lstStyle>
          <a:p>
            <a:r>
              <a:rPr lang="en-US" dirty="0"/>
              <a:t>Click on the icon to insert a picture from your computer</a:t>
            </a:r>
          </a:p>
        </p:txBody>
      </p:sp>
      <p:sp>
        <p:nvSpPr>
          <p:cNvPr id="6" name="page number">
            <a:extLst>
              <a:ext uri="{FF2B5EF4-FFF2-40B4-BE49-F238E27FC236}">
                <a16:creationId xmlns:a16="http://schemas.microsoft.com/office/drawing/2014/main" id="{1AAC44A2-B8BC-4B45-BE44-C4C65AFCB660}"/>
              </a:ext>
            </a:extLst>
          </p:cNvPr>
          <p:cNvSpPr txBox="1"/>
          <p:nvPr userDrawn="1"/>
        </p:nvSpPr>
        <p:spPr>
          <a:xfrm>
            <a:off x="11490941" y="6464808"/>
            <a:ext cx="437990"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mtClean="0"/>
              <a:pPr lvl="0" algn="r"/>
              <a:t>‹#›</a:t>
            </a:fld>
            <a:endParaRPr lang="en-US" dirty="0"/>
          </a:p>
        </p:txBody>
      </p:sp>
    </p:spTree>
    <p:extLst>
      <p:ext uri="{BB962C8B-B14F-4D97-AF65-F5344CB8AC3E}">
        <p14:creationId xmlns:p14="http://schemas.microsoft.com/office/powerpoint/2010/main" val="331082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hank You / Closing - Aqua">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6675FC6-0703-3C42-8CBD-782318274E82}"/>
              </a:ext>
              <a:ext uri="{C183D7F6-B498-43B3-948B-1728B52AA6E4}">
                <adec:decorative xmlns:adec="http://schemas.microsoft.com/office/drawing/2017/decorative" val="1"/>
              </a:ext>
            </a:extLst>
          </p:cNvPr>
          <p:cNvGrpSpPr/>
          <p:nvPr userDrawn="1"/>
        </p:nvGrpSpPr>
        <p:grpSpPr>
          <a:xfrm>
            <a:off x="-2096828" y="875736"/>
            <a:ext cx="8395793" cy="2908667"/>
            <a:chOff x="-2096828" y="875736"/>
            <a:chExt cx="8395793" cy="2908667"/>
          </a:xfrm>
        </p:grpSpPr>
        <p:sp>
          <p:nvSpPr>
            <p:cNvPr id="11" name="Freeform 10">
              <a:extLst>
                <a:ext uri="{FF2B5EF4-FFF2-40B4-BE49-F238E27FC236}">
                  <a16:creationId xmlns:a16="http://schemas.microsoft.com/office/drawing/2014/main" id="{32D62845-97D5-614C-B24D-84368E89A872}"/>
                </a:ext>
                <a:ext uri="{C183D7F6-B498-43B3-948B-1728B52AA6E4}">
                  <adec:decorative xmlns:adec="http://schemas.microsoft.com/office/drawing/2017/decorative" val="1"/>
                </a:ext>
              </a:extLst>
            </p:cNvPr>
            <p:cNvSpPr/>
            <p:nvPr userDrawn="1"/>
          </p:nvSpPr>
          <p:spPr>
            <a:xfrm rot="2700000">
              <a:off x="874528" y="-2095620"/>
              <a:ext cx="2453081" cy="8395793"/>
            </a:xfrm>
            <a:custGeom>
              <a:avLst/>
              <a:gdLst>
                <a:gd name="connsiteX0" fmla="*/ 0 w 2453081"/>
                <a:gd name="connsiteY0" fmla="*/ 2451371 h 8395793"/>
                <a:gd name="connsiteX1" fmla="*/ 951724 w 2453081"/>
                <a:gd name="connsiteY1" fmla="*/ 1499646 h 8395793"/>
                <a:gd name="connsiteX2" fmla="*/ 2451371 w 2453081"/>
                <a:gd name="connsiteY2" fmla="*/ 0 h 8395793"/>
                <a:gd name="connsiteX3" fmla="*/ 2451371 w 2453081"/>
                <a:gd name="connsiteY3" fmla="*/ 8322767 h 8395793"/>
                <a:gd name="connsiteX4" fmla="*/ 2453081 w 2453081"/>
                <a:gd name="connsiteY4" fmla="*/ 8340727 h 8395793"/>
                <a:gd name="connsiteX5" fmla="*/ 2453076 w 2453081"/>
                <a:gd name="connsiteY5" fmla="*/ 8395793 h 8395793"/>
                <a:gd name="connsiteX6" fmla="*/ 2107648 w 2453081"/>
                <a:gd name="connsiteY6" fmla="*/ 8050365 h 8395793"/>
                <a:gd name="connsiteX7" fmla="*/ 2107650 w 2453081"/>
                <a:gd name="connsiteY7" fmla="*/ 8050364 h 8395793"/>
                <a:gd name="connsiteX8" fmla="*/ 0 w 2453081"/>
                <a:gd name="connsiteY8" fmla="*/ 5942713 h 8395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3081" h="8395793">
                  <a:moveTo>
                    <a:pt x="0" y="2451371"/>
                  </a:moveTo>
                  <a:lnTo>
                    <a:pt x="951724" y="1499646"/>
                  </a:lnTo>
                  <a:lnTo>
                    <a:pt x="2451371" y="0"/>
                  </a:lnTo>
                  <a:lnTo>
                    <a:pt x="2451371" y="8322767"/>
                  </a:lnTo>
                  <a:lnTo>
                    <a:pt x="2453081" y="8340727"/>
                  </a:lnTo>
                  <a:lnTo>
                    <a:pt x="2453076" y="8395793"/>
                  </a:lnTo>
                  <a:lnTo>
                    <a:pt x="2107648" y="8050365"/>
                  </a:lnTo>
                  <a:lnTo>
                    <a:pt x="2107650" y="8050364"/>
                  </a:lnTo>
                  <a:lnTo>
                    <a:pt x="0" y="5942713"/>
                  </a:ln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p:txBody>
        </p:sp>
        <p:sp>
          <p:nvSpPr>
            <p:cNvPr id="12" name="Freeform 11">
              <a:extLst>
                <a:ext uri="{FF2B5EF4-FFF2-40B4-BE49-F238E27FC236}">
                  <a16:creationId xmlns:a16="http://schemas.microsoft.com/office/drawing/2014/main" id="{D8567B03-BB58-B046-8C08-41A6910CB75E}"/>
                </a:ext>
                <a:ext uri="{C183D7F6-B498-43B3-948B-1728B52AA6E4}">
                  <adec:decorative xmlns:adec="http://schemas.microsoft.com/office/drawing/2017/decorative" val="1"/>
                </a:ext>
              </a:extLst>
            </p:cNvPr>
            <p:cNvSpPr/>
            <p:nvPr userDrawn="1"/>
          </p:nvSpPr>
          <p:spPr>
            <a:xfrm rot="18900000">
              <a:off x="-1169136" y="3117277"/>
              <a:ext cx="6372785" cy="667126"/>
            </a:xfrm>
            <a:custGeom>
              <a:avLst/>
              <a:gdLst>
                <a:gd name="connsiteX0" fmla="*/ 6372785 w 6372785"/>
                <a:gd name="connsiteY0" fmla="*/ 0 h 667126"/>
                <a:gd name="connsiteX1" fmla="*/ 6372785 w 6372785"/>
                <a:gd name="connsiteY1" fmla="*/ 667126 h 667126"/>
                <a:gd name="connsiteX2" fmla="*/ 0 w 6372785"/>
                <a:gd name="connsiteY2" fmla="*/ 667126 h 667126"/>
                <a:gd name="connsiteX3" fmla="*/ 667126 w 6372785"/>
                <a:gd name="connsiteY3" fmla="*/ 0 h 667126"/>
              </a:gdLst>
              <a:ahLst/>
              <a:cxnLst>
                <a:cxn ang="0">
                  <a:pos x="connsiteX0" y="connsiteY0"/>
                </a:cxn>
                <a:cxn ang="0">
                  <a:pos x="connsiteX1" y="connsiteY1"/>
                </a:cxn>
                <a:cxn ang="0">
                  <a:pos x="connsiteX2" y="connsiteY2"/>
                </a:cxn>
                <a:cxn ang="0">
                  <a:pos x="connsiteX3" y="connsiteY3"/>
                </a:cxn>
              </a:cxnLst>
              <a:rect l="l" t="t" r="r" b="b"/>
              <a:pathLst>
                <a:path w="6372785" h="667126">
                  <a:moveTo>
                    <a:pt x="6372785" y="0"/>
                  </a:moveTo>
                  <a:lnTo>
                    <a:pt x="6372785" y="667126"/>
                  </a:lnTo>
                  <a:lnTo>
                    <a:pt x="0" y="667126"/>
                  </a:lnTo>
                  <a:lnTo>
                    <a:pt x="667126" y="0"/>
                  </a:lnTo>
                  <a:close/>
                </a:path>
              </a:pathLst>
            </a:custGeom>
            <a:gradFill>
              <a:gsLst>
                <a:gs pos="16000">
                  <a:schemeClr val="bg1">
                    <a:alpha val="0"/>
                  </a:schemeClr>
                </a:gs>
                <a:gs pos="77000">
                  <a:schemeClr val="tx2">
                    <a:lumMod val="0"/>
                    <a:lumOff val="100000"/>
                  </a:schemeClr>
                </a:gs>
              </a:gsLst>
              <a:lin ang="78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dirty="0">
                <a:solidFill>
                  <a:schemeClr val="bg1"/>
                </a:solidFill>
              </a:endParaRPr>
            </a:p>
          </p:txBody>
        </p:sp>
      </p:grpSp>
      <p:sp>
        <p:nvSpPr>
          <p:cNvPr id="13" name="TextBox 12">
            <a:extLst>
              <a:ext uri="{FF2B5EF4-FFF2-40B4-BE49-F238E27FC236}">
                <a16:creationId xmlns:a16="http://schemas.microsoft.com/office/drawing/2014/main" id="{1BD12A38-34FF-DD48-95F6-31F5ED4772C8}"/>
              </a:ext>
            </a:extLst>
          </p:cNvPr>
          <p:cNvSpPr txBox="1"/>
          <p:nvPr userDrawn="1"/>
        </p:nvSpPr>
        <p:spPr>
          <a:xfrm>
            <a:off x="7122912" y="4133697"/>
            <a:ext cx="3585557" cy="692497"/>
          </a:xfrm>
          <a:prstGeom prst="rect">
            <a:avLst/>
          </a:prstGeom>
        </p:spPr>
        <p:txBody>
          <a:bodyPr wrap="square" lIns="0" tIns="0" rIns="0" bIns="0" rtlCol="0">
            <a:spAutoFit/>
          </a:bodyPr>
          <a:lstStyle/>
          <a:p>
            <a:pPr algn="r" defTabSz="914400" rtl="0" eaLnBrk="1" latinLnBrk="0" hangingPunct="1">
              <a:lnSpc>
                <a:spcPct val="90000"/>
              </a:lnSpc>
              <a:spcBef>
                <a:spcPct val="0"/>
              </a:spcBef>
              <a:spcAft>
                <a:spcPts val="600"/>
              </a:spcAft>
              <a:buNone/>
            </a:pPr>
            <a:r>
              <a:rPr lang="en-US" sz="5000" b="0" kern="1200" cap="none" baseline="0" dirty="0">
                <a:solidFill>
                  <a:schemeClr val="accent2"/>
                </a:solidFill>
                <a:latin typeface="+mj-lt"/>
                <a:ea typeface="+mj-ea"/>
                <a:cs typeface="+mj-cs"/>
              </a:rPr>
              <a:t>Thank You</a:t>
            </a:r>
          </a:p>
        </p:txBody>
      </p:sp>
      <p:pic>
        <p:nvPicPr>
          <p:cNvPr id="14" name="Graphic 13">
            <a:extLst>
              <a:ext uri="{FF2B5EF4-FFF2-40B4-BE49-F238E27FC236}">
                <a16:creationId xmlns:a16="http://schemas.microsoft.com/office/drawing/2014/main" id="{BA341B9A-C8D2-EA4F-9D8A-9922D0AD01F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9085" y="6218399"/>
            <a:ext cx="1539751" cy="557784"/>
          </a:xfrm>
          <a:prstGeom prst="rect">
            <a:avLst/>
          </a:prstGeom>
        </p:spPr>
      </p:pic>
      <p:sp>
        <p:nvSpPr>
          <p:cNvPr id="15" name="Copyright" descr="Confidential copyright VMware, Inc. 2021">
            <a:extLst>
              <a:ext uri="{FF2B5EF4-FFF2-40B4-BE49-F238E27FC236}">
                <a16:creationId xmlns:a16="http://schemas.microsoft.com/office/drawing/2014/main" id="{EA2C7395-580D-D445-BAF2-54BDC05A9BAD}"/>
              </a:ext>
            </a:extLst>
          </p:cNvPr>
          <p:cNvSpPr txBox="1"/>
          <p:nvPr userDrawn="1"/>
        </p:nvSpPr>
        <p:spPr bwMode="white">
          <a:xfrm flipH="1">
            <a:off x="1974533" y="6462226"/>
            <a:ext cx="1728888" cy="186690"/>
          </a:xfrm>
          <a:prstGeom prst="rect">
            <a:avLst/>
          </a:prstGeom>
          <a:noFill/>
        </p:spPr>
        <p:txBody>
          <a:bodyPr wrap="none" lIns="0" tIns="0" rIns="0" bIns="0" rtlCol="0" anchor="ctr">
            <a:noAutofit/>
          </a:bodyPr>
          <a:lstStyle/>
          <a:p>
            <a:pPr>
              <a:lnSpc>
                <a:spcPct val="90000"/>
              </a:lnSpc>
            </a:pPr>
            <a:r>
              <a:rPr lang="en-US" sz="800" dirty="0">
                <a:solidFill>
                  <a:schemeClr val="tx2"/>
                </a:solidFill>
                <a:latin typeface="+mj-lt"/>
                <a:ea typeface="Verdana" panose="020B0604030504040204" pitchFamily="34" charset="0"/>
                <a:cs typeface="Verdana" panose="020B0604030504040204" pitchFamily="34" charset="0"/>
              </a:rPr>
              <a:t>Public   │ © VMware, Inc.</a:t>
            </a:r>
          </a:p>
        </p:txBody>
      </p:sp>
    </p:spTree>
    <p:extLst>
      <p:ext uri="{BB962C8B-B14F-4D97-AF65-F5344CB8AC3E}">
        <p14:creationId xmlns:p14="http://schemas.microsoft.com/office/powerpoint/2010/main" val="3672283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sv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chemeClr val="bg1"/>
        </a:solidFill>
        <a:effectLst/>
      </p:bgPr>
    </p:bg>
    <p:spTree>
      <p:nvGrpSpPr>
        <p:cNvPr id="1" name=""/>
        <p:cNvGrpSpPr/>
        <p:nvPr/>
      </p:nvGrpSpPr>
      <p:grpSpPr>
        <a:xfrm>
          <a:off x="0" y="0"/>
          <a:ext cx="0" cy="0"/>
          <a:chOff x="0" y="0"/>
          <a:chExt cx="0" cy="0"/>
        </a:xfrm>
      </p:grpSpPr>
      <p:sp>
        <p:nvSpPr>
          <p:cNvPr id="2" name="Click to edit title"/>
          <p:cNvSpPr>
            <a:spLocks noGrp="1"/>
          </p:cNvSpPr>
          <p:nvPr>
            <p:ph type="title"/>
          </p:nvPr>
        </p:nvSpPr>
        <p:spPr>
          <a:xfrm>
            <a:off x="579809" y="412751"/>
            <a:ext cx="11001004" cy="381000"/>
          </a:xfrm>
          <a:prstGeom prst="rect">
            <a:avLst/>
          </a:prstGeom>
        </p:spPr>
        <p:txBody>
          <a:bodyPr vert="horz" wrap="none" lIns="0" tIns="0" rIns="0" bIns="0" rtlCol="0" anchor="b">
            <a:noAutofit/>
          </a:bodyPr>
          <a:lstStyle/>
          <a:p>
            <a:r>
              <a:rPr lang="en-US" dirty="0"/>
              <a:t>Click to edit Master default content style</a:t>
            </a:r>
          </a:p>
        </p:txBody>
      </p:sp>
      <p:sp>
        <p:nvSpPr>
          <p:cNvPr id="3" name="Click to edit content box"/>
          <p:cNvSpPr>
            <a:spLocks noGrp="1"/>
          </p:cNvSpPr>
          <p:nvPr>
            <p:ph type="body" idx="1"/>
          </p:nvPr>
        </p:nvSpPr>
        <p:spPr>
          <a:xfrm>
            <a:off x="609441" y="1600203"/>
            <a:ext cx="10969943" cy="458046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 level</a:t>
            </a:r>
          </a:p>
          <a:p>
            <a:pPr lvl="6"/>
            <a:r>
              <a:rPr lang="en-US" dirty="0"/>
              <a:t>Seventh level</a:t>
            </a:r>
          </a:p>
          <a:p>
            <a:pPr lvl="7"/>
            <a:r>
              <a:rPr lang="en-US" dirty="0"/>
              <a:t>Eighth level</a:t>
            </a:r>
          </a:p>
          <a:p>
            <a:pPr lvl="8"/>
            <a:r>
              <a:rPr lang="en-US" dirty="0"/>
              <a:t>Nineth level</a:t>
            </a:r>
          </a:p>
        </p:txBody>
      </p:sp>
      <p:pic>
        <p:nvPicPr>
          <p:cNvPr id="6" name="Gradient-colored box">
            <a:extLst>
              <a:ext uri="{FF2B5EF4-FFF2-40B4-BE49-F238E27FC236}">
                <a16:creationId xmlns:a16="http://schemas.microsoft.com/office/drawing/2014/main" id="{68450DCA-9700-4C93-9CAA-A9FF31B0A6A3}"/>
              </a:ext>
              <a:ext uri="{C183D7F6-B498-43B3-948B-1728B52AA6E4}">
                <adec:decorative xmlns:adec="http://schemas.microsoft.com/office/drawing/2017/decorative" val="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 y="6766560"/>
            <a:ext cx="12188825" cy="95225"/>
          </a:xfrm>
          <a:prstGeom prst="rect">
            <a:avLst/>
          </a:prstGeom>
        </p:spPr>
      </p:pic>
      <p:sp>
        <p:nvSpPr>
          <p:cNvPr id="4" name="Footer Placeholder 3">
            <a:extLst>
              <a:ext uri="{FF2B5EF4-FFF2-40B4-BE49-F238E27FC236}">
                <a16:creationId xmlns:a16="http://schemas.microsoft.com/office/drawing/2014/main" id="{AA6C16E6-5A1F-46F7-8642-A7F025A5BDCF}"/>
              </a:ext>
            </a:extLst>
          </p:cNvPr>
          <p:cNvSpPr>
            <a:spLocks noGrp="1"/>
          </p:cNvSpPr>
          <p:nvPr>
            <p:ph type="ftr" sz="quarter" idx="3"/>
          </p:nvPr>
        </p:nvSpPr>
        <p:spPr>
          <a:xfrm>
            <a:off x="4037013" y="735203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4">
            <a:extLst>
              <a:ext uri="{FF2B5EF4-FFF2-40B4-BE49-F238E27FC236}">
                <a16:creationId xmlns:a16="http://schemas.microsoft.com/office/drawing/2014/main" id="{3E586C86-F823-4766-9B10-773EDC51CC66}"/>
              </a:ext>
            </a:extLst>
          </p:cNvPr>
          <p:cNvSpPr>
            <a:spLocks noGrp="1"/>
          </p:cNvSpPr>
          <p:nvPr>
            <p:ph type="sldNum" sz="quarter" idx="4"/>
          </p:nvPr>
        </p:nvSpPr>
        <p:spPr>
          <a:xfrm>
            <a:off x="8609013" y="7352030"/>
            <a:ext cx="2741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D295A3-96FB-4E80-91AF-4225D266C57B}" type="slidenum">
              <a:rPr lang="en-US" smtClean="0"/>
              <a:t>‹#›</a:t>
            </a:fld>
            <a:endParaRPr lang="en-US" dirty="0"/>
          </a:p>
        </p:txBody>
      </p:sp>
      <p:pic>
        <p:nvPicPr>
          <p:cNvPr id="8" name="Graphic 7">
            <a:extLst>
              <a:ext uri="{FF2B5EF4-FFF2-40B4-BE49-F238E27FC236}">
                <a16:creationId xmlns:a16="http://schemas.microsoft.com/office/drawing/2014/main" id="{0D3598D0-20F3-D64A-A86A-110C1B1A8EC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19085" y="6218399"/>
            <a:ext cx="1539751" cy="557784"/>
          </a:xfrm>
          <a:prstGeom prst="rect">
            <a:avLst/>
          </a:prstGeom>
        </p:spPr>
      </p:pic>
      <p:sp>
        <p:nvSpPr>
          <p:cNvPr id="10" name="Copyright" descr="Confidential copyright VMware, Inc. 2021">
            <a:extLst>
              <a:ext uri="{FF2B5EF4-FFF2-40B4-BE49-F238E27FC236}">
                <a16:creationId xmlns:a16="http://schemas.microsoft.com/office/drawing/2014/main" id="{ED759A84-28CF-E54A-9FD6-F079AA84A625}"/>
              </a:ext>
            </a:extLst>
          </p:cNvPr>
          <p:cNvSpPr txBox="1"/>
          <p:nvPr userDrawn="1"/>
        </p:nvSpPr>
        <p:spPr bwMode="white">
          <a:xfrm flipH="1">
            <a:off x="1974533" y="6462226"/>
            <a:ext cx="1728888" cy="186690"/>
          </a:xfrm>
          <a:prstGeom prst="rect">
            <a:avLst/>
          </a:prstGeom>
          <a:noFill/>
        </p:spPr>
        <p:txBody>
          <a:bodyPr wrap="none" lIns="0" tIns="0" rIns="0" bIns="0" rtlCol="0" anchor="ctr">
            <a:noAutofit/>
          </a:bodyPr>
          <a:lstStyle/>
          <a:p>
            <a:pPr>
              <a:lnSpc>
                <a:spcPct val="90000"/>
              </a:lnSpc>
            </a:pPr>
            <a:r>
              <a:rPr lang="en-US" sz="800" dirty="0">
                <a:solidFill>
                  <a:schemeClr val="tx2"/>
                </a:solidFill>
                <a:latin typeface="+mj-lt"/>
                <a:ea typeface="Verdana" panose="020B0604030504040204" pitchFamily="34" charset="0"/>
                <a:cs typeface="Verdana" panose="020B0604030504040204" pitchFamily="34" charset="0"/>
              </a:rPr>
              <a:t>Public│ © VMware, Inc.</a:t>
            </a:r>
          </a:p>
        </p:txBody>
      </p:sp>
    </p:spTree>
    <p:extLst>
      <p:ext uri="{BB962C8B-B14F-4D97-AF65-F5344CB8AC3E}">
        <p14:creationId xmlns:p14="http://schemas.microsoft.com/office/powerpoint/2010/main" val="928140892"/>
      </p:ext>
    </p:extLst>
  </p:cSld>
  <p:clrMap bg1="lt1" tx1="dk1" bg2="lt2" tx2="dk2" accent1="accent1" accent2="accent2" accent3="accent3" accent4="accent4" accent5="accent5" accent6="accent6" hlink="hlink" folHlink="folHlink"/>
  <p:sldLayoutIdLst>
    <p:sldLayoutId id="2147484079" r:id="rId1"/>
    <p:sldLayoutId id="2147483941" r:id="rId2"/>
    <p:sldLayoutId id="2147483957" r:id="rId3"/>
    <p:sldLayoutId id="2147484010" r:id="rId4"/>
    <p:sldLayoutId id="2147483977" r:id="rId5"/>
    <p:sldLayoutId id="2147483982"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2800" b="0"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1200"/>
        </a:spcBef>
        <a:buClr>
          <a:schemeClr val="tx1">
            <a:lumMod val="60000"/>
            <a:lumOff val="40000"/>
          </a:schemeClr>
        </a:buClr>
        <a:buSzPct val="90000"/>
        <a:buFont typeface="Arial" panose="020B0604020202020204" pitchFamily="34" charset="0"/>
        <a:buChar char="​"/>
        <a:defRPr sz="2000" kern="1200">
          <a:solidFill>
            <a:schemeClr val="tx2"/>
          </a:solidFill>
          <a:latin typeface="+mn-lt"/>
          <a:ea typeface="+mn-ea"/>
          <a:cs typeface="+mn-cs"/>
        </a:defRPr>
      </a:lvl1pPr>
      <a:lvl2pPr marL="457200" indent="-184150" algn="l" defTabSz="914400" rtl="0" eaLnBrk="1" latinLnBrk="0" hangingPunct="1">
        <a:lnSpc>
          <a:spcPct val="100000"/>
        </a:lnSpc>
        <a:spcBef>
          <a:spcPts val="1200"/>
        </a:spcBef>
        <a:buClr>
          <a:schemeClr val="tx1"/>
        </a:buClr>
        <a:buSzPct val="90000"/>
        <a:buFont typeface="Arial" panose="020B0604020202020204" pitchFamily="34" charset="0"/>
        <a:buChar char="•"/>
        <a:defRPr sz="1800" kern="1200">
          <a:solidFill>
            <a:schemeClr val="tx2"/>
          </a:solidFill>
          <a:latin typeface="+mn-lt"/>
          <a:ea typeface="+mn-ea"/>
          <a:cs typeface="+mn-cs"/>
        </a:defRPr>
      </a:lvl2pPr>
      <a:lvl3pPr marL="744538" indent="-169863" algn="l" defTabSz="914400" rtl="0" eaLnBrk="1" latinLnBrk="0" hangingPunct="1">
        <a:lnSpc>
          <a:spcPct val="100000"/>
        </a:lnSpc>
        <a:spcBef>
          <a:spcPts val="1200"/>
        </a:spcBef>
        <a:spcAft>
          <a:spcPts val="0"/>
        </a:spcAft>
        <a:buClr>
          <a:schemeClr val="tx1"/>
        </a:buClr>
        <a:buSzPct val="90000"/>
        <a:buFont typeface="Camphor Std" panose="020B0504030404020204" pitchFamily="34" charset="0"/>
        <a:buChar char="–"/>
        <a:defRPr sz="1600" kern="1200">
          <a:solidFill>
            <a:schemeClr val="tx2"/>
          </a:solidFill>
          <a:latin typeface="+mn-lt"/>
          <a:ea typeface="+mn-ea"/>
          <a:cs typeface="+mn-cs"/>
        </a:defRPr>
      </a:lvl3pPr>
      <a:lvl4pPr marL="969963" indent="-166688" algn="l" defTabSz="914400" rtl="0" eaLnBrk="1" latinLnBrk="0" hangingPunct="1">
        <a:lnSpc>
          <a:spcPct val="100000"/>
        </a:lnSpc>
        <a:spcBef>
          <a:spcPts val="1200"/>
        </a:spcBef>
        <a:buClr>
          <a:schemeClr val="tx1"/>
        </a:buClr>
        <a:buSzPct val="90000"/>
        <a:buFont typeface="Arial" panose="020B0604020202020204" pitchFamily="34" charset="0"/>
        <a:buChar char="•"/>
        <a:defRPr sz="1400" kern="1200">
          <a:solidFill>
            <a:schemeClr val="tx2"/>
          </a:solidFill>
          <a:latin typeface="+mn-lt"/>
          <a:ea typeface="+mn-ea"/>
          <a:cs typeface="+mn-cs"/>
        </a:defRPr>
      </a:lvl4pPr>
      <a:lvl5pPr marL="1143000" indent="-138113" algn="l" defTabSz="914400" rtl="0" eaLnBrk="1" latinLnBrk="0" hangingPunct="1">
        <a:lnSpc>
          <a:spcPct val="100000"/>
        </a:lnSpc>
        <a:spcBef>
          <a:spcPts val="1200"/>
        </a:spcBef>
        <a:buClr>
          <a:schemeClr val="tx1"/>
        </a:buClr>
        <a:buSzPct val="90000"/>
        <a:buFont typeface="Camphor Std" panose="020B0504030404020204" pitchFamily="34" charset="0"/>
        <a:buChar char="–"/>
        <a:tabLst/>
        <a:defRPr sz="1400" kern="1200">
          <a:solidFill>
            <a:schemeClr val="tx2"/>
          </a:solidFill>
          <a:latin typeface="+mn-lt"/>
          <a:ea typeface="+mn-ea"/>
          <a:cs typeface="+mn-cs"/>
        </a:defRPr>
      </a:lvl5pPr>
      <a:lvl6pPr marL="1258888" indent="-111125" algn="l" defTabSz="914400" rtl="0" eaLnBrk="1" latinLnBrk="0" hangingPunct="1">
        <a:lnSpc>
          <a:spcPct val="100000"/>
        </a:lnSpc>
        <a:spcBef>
          <a:spcPts val="1200"/>
        </a:spcBef>
        <a:buClr>
          <a:schemeClr val="tx1"/>
        </a:buClr>
        <a:buSzPct val="90000"/>
        <a:buFont typeface="Arial" panose="020B0604020202020204" pitchFamily="34" charset="0"/>
        <a:buChar char="•"/>
        <a:tabLst/>
        <a:defRPr sz="1400" kern="1200">
          <a:solidFill>
            <a:schemeClr val="tx2"/>
          </a:solidFill>
          <a:latin typeface="+mn-lt"/>
          <a:ea typeface="+mn-ea"/>
          <a:cs typeface="+mn-cs"/>
        </a:defRPr>
      </a:lvl6pPr>
      <a:lvl7pPr marL="1379538" indent="-120650" algn="l" defTabSz="914400" rtl="0" eaLnBrk="1" latinLnBrk="0" hangingPunct="1">
        <a:lnSpc>
          <a:spcPct val="100000"/>
        </a:lnSpc>
        <a:spcBef>
          <a:spcPts val="1200"/>
        </a:spcBef>
        <a:buClr>
          <a:schemeClr val="tx1"/>
        </a:buClr>
        <a:buSzPct val="90000"/>
        <a:buFont typeface="System Font Regular"/>
        <a:buChar char="-"/>
        <a:tabLst/>
        <a:defRPr sz="1400" kern="1200">
          <a:solidFill>
            <a:schemeClr val="tx2"/>
          </a:solidFill>
          <a:latin typeface="+mn-lt"/>
          <a:ea typeface="+mn-ea"/>
          <a:cs typeface="+mn-cs"/>
        </a:defRPr>
      </a:lvl7pPr>
      <a:lvl8pPr marL="1550988" indent="-120650" algn="l" defTabSz="914400" rtl="0" eaLnBrk="1" latinLnBrk="0" hangingPunct="1">
        <a:lnSpc>
          <a:spcPct val="100000"/>
        </a:lnSpc>
        <a:spcBef>
          <a:spcPts val="1200"/>
        </a:spcBef>
        <a:buClr>
          <a:schemeClr val="tx1"/>
        </a:buClr>
        <a:buSzPct val="90000"/>
        <a:buFont typeface="Arial" panose="020B0604020202020204" pitchFamily="34" charset="0"/>
        <a:buChar char="•"/>
        <a:tabLst/>
        <a:defRPr sz="1400" kern="1200">
          <a:solidFill>
            <a:schemeClr val="tx2"/>
          </a:solidFill>
          <a:latin typeface="+mn-lt"/>
          <a:ea typeface="+mn-ea"/>
          <a:cs typeface="+mn-cs"/>
        </a:defRPr>
      </a:lvl8pPr>
      <a:lvl9pPr marL="1722438" indent="-120650" algn="l" defTabSz="914400" rtl="0" eaLnBrk="1" latinLnBrk="0" hangingPunct="1">
        <a:lnSpc>
          <a:spcPct val="100000"/>
        </a:lnSpc>
        <a:spcBef>
          <a:spcPts val="1200"/>
        </a:spcBef>
        <a:buClr>
          <a:schemeClr val="tx1"/>
        </a:buClr>
        <a:buSzPct val="90000"/>
        <a:buFont typeface="System Font Regular"/>
        <a:buChar char="-"/>
        <a:tabLst/>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guide id="3" orient="horz" pos="1872">
          <p15:clr>
            <a:srgbClr val="F26B43"/>
          </p15:clr>
        </p15:guide>
        <p15:guide id="4" orient="horz" pos="1584">
          <p15:clr>
            <a:srgbClr val="F26B43"/>
          </p15:clr>
        </p15:guide>
        <p15:guide id="5" orient="horz" pos="1296">
          <p15:clr>
            <a:srgbClr val="F26B43"/>
          </p15:clr>
        </p15:guide>
        <p15:guide id="6" orient="horz" pos="1008">
          <p15:clr>
            <a:srgbClr val="F26B43"/>
          </p15:clr>
        </p15:guide>
        <p15:guide id="7" orient="horz" pos="720">
          <p15:clr>
            <a:srgbClr val="F26B43"/>
          </p15:clr>
        </p15:guide>
        <p15:guide id="8" orient="horz" pos="576">
          <p15:clr>
            <a:srgbClr val="F26B43"/>
          </p15:clr>
        </p15:guide>
        <p15:guide id="9" orient="horz" pos="288">
          <p15:clr>
            <a:srgbClr val="F26B43"/>
          </p15:clr>
        </p15:guide>
        <p15:guide id="10" orient="horz">
          <p15:clr>
            <a:srgbClr val="F26B43"/>
          </p15:clr>
        </p15:guide>
        <p15:guide id="11" orient="horz" pos="2448">
          <p15:clr>
            <a:srgbClr val="F26B43"/>
          </p15:clr>
        </p15:guide>
        <p15:guide id="12" orient="horz" pos="2736">
          <p15:clr>
            <a:srgbClr val="F26B43"/>
          </p15:clr>
        </p15:guide>
        <p15:guide id="13" orient="horz" pos="3024">
          <p15:clr>
            <a:srgbClr val="F26B43"/>
          </p15:clr>
        </p15:guide>
        <p15:guide id="14" orient="horz" pos="3312">
          <p15:clr>
            <a:srgbClr val="F26B43"/>
          </p15:clr>
        </p15:guide>
        <p15:guide id="15" orient="horz" pos="3600">
          <p15:clr>
            <a:srgbClr val="F26B43"/>
          </p15:clr>
        </p15:guide>
        <p15:guide id="16" orient="horz" pos="3888">
          <p15:clr>
            <a:srgbClr val="F26B43"/>
          </p15:clr>
        </p15:guide>
        <p15:guide id="17" orient="horz" pos="4032">
          <p15:clr>
            <a:srgbClr val="F26B43"/>
          </p15:clr>
        </p15:guide>
        <p15:guide id="18" pos="3551">
          <p15:clr>
            <a:srgbClr val="F26B43"/>
          </p15:clr>
        </p15:guide>
        <p15:guide id="19" pos="3263">
          <p15:clr>
            <a:srgbClr val="F26B43"/>
          </p15:clr>
        </p15:guide>
        <p15:guide id="20" pos="2975">
          <p15:clr>
            <a:srgbClr val="F26B43"/>
          </p15:clr>
        </p15:guide>
        <p15:guide id="21" pos="2687">
          <p15:clr>
            <a:srgbClr val="F26B43"/>
          </p15:clr>
        </p15:guide>
        <p15:guide id="22" pos="2399">
          <p15:clr>
            <a:srgbClr val="F26B43"/>
          </p15:clr>
        </p15:guide>
        <p15:guide id="23" pos="2111">
          <p15:clr>
            <a:srgbClr val="F26B43"/>
          </p15:clr>
        </p15:guide>
        <p15:guide id="24" pos="1823">
          <p15:clr>
            <a:srgbClr val="F26B43"/>
          </p15:clr>
        </p15:guide>
        <p15:guide id="25" pos="1535">
          <p15:clr>
            <a:srgbClr val="F26B43"/>
          </p15:clr>
        </p15:guide>
        <p15:guide id="26" pos="1247">
          <p15:clr>
            <a:srgbClr val="F26B43"/>
          </p15:clr>
        </p15:guide>
        <p15:guide id="27" pos="959">
          <p15:clr>
            <a:srgbClr val="F26B43"/>
          </p15:clr>
        </p15:guide>
        <p15:guide id="28" pos="671">
          <p15:clr>
            <a:srgbClr val="F26B43"/>
          </p15:clr>
        </p15:guide>
        <p15:guide id="29" pos="383">
          <p15:clr>
            <a:srgbClr val="F26B43"/>
          </p15:clr>
        </p15:guide>
        <p15:guide id="30" pos="4127">
          <p15:clr>
            <a:srgbClr val="F26B43"/>
          </p15:clr>
        </p15:guide>
        <p15:guide id="31" pos="4415">
          <p15:clr>
            <a:srgbClr val="F26B43"/>
          </p15:clr>
        </p15:guide>
        <p15:guide id="32" pos="4703">
          <p15:clr>
            <a:srgbClr val="F26B43"/>
          </p15:clr>
        </p15:guide>
        <p15:guide id="33" pos="4991">
          <p15:clr>
            <a:srgbClr val="F26B43"/>
          </p15:clr>
        </p15:guide>
        <p15:guide id="34" pos="5279">
          <p15:clr>
            <a:srgbClr val="F26B43"/>
          </p15:clr>
        </p15:guide>
        <p15:guide id="35" pos="5567">
          <p15:clr>
            <a:srgbClr val="F26B43"/>
          </p15:clr>
        </p15:guide>
        <p15:guide id="36" pos="5855">
          <p15:clr>
            <a:srgbClr val="F26B43"/>
          </p15:clr>
        </p15:guide>
        <p15:guide id="37" pos="6143">
          <p15:clr>
            <a:srgbClr val="F26B43"/>
          </p15:clr>
        </p15:guide>
        <p15:guide id="38" pos="6431">
          <p15:clr>
            <a:srgbClr val="F26B43"/>
          </p15:clr>
        </p15:guide>
        <p15:guide id="39" pos="6719">
          <p15:clr>
            <a:srgbClr val="F26B43"/>
          </p15:clr>
        </p15:guide>
        <p15:guide id="40" pos="7007">
          <p15:clr>
            <a:srgbClr val="F26B43"/>
          </p15:clr>
        </p15:guide>
        <p15:guide id="41" pos="7295">
          <p15:clr>
            <a:srgbClr val="F26B43"/>
          </p15:clr>
        </p15:guide>
        <p15:guide id="42" pos="7678">
          <p15:clr>
            <a:srgbClr val="F26B43"/>
          </p15:clr>
        </p15:guide>
        <p15:guide id="43" orient="horz" pos="4320">
          <p15:clr>
            <a:srgbClr val="F26B43"/>
          </p15:clr>
        </p15:guide>
        <p15:guide id="4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vmware.com/products/vmc-on-aws.html" TargetMode="External"/><Relationship Id="rId3" Type="http://schemas.openxmlformats.org/officeDocument/2006/relationships/hyperlink" Target="https://blogs.vmware.com/management/2022/11/vmware-green-score-in-aria-operations-formerly-vrealize-operations.html" TargetMode="External"/><Relationship Id="rId7" Type="http://schemas.openxmlformats.org/officeDocument/2006/relationships/image" Target="../media/image21.sv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hyperlink" Target="https://www.vmware.com/products/cloud-disaster-recovery.html" TargetMode="External"/><Relationship Id="rId4" Type="http://schemas.openxmlformats.org/officeDocument/2006/relationships/hyperlink" Target="https://www.vmware.com/products/vsphere/distributed-services-engine.html" TargetMode="External"/><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hyperlink" Target="https://www.nextplatform.com/2022/11/03/economics-and-the-inevitability-of-the-dpu" TargetMode="Externa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hyperlink" Target="https://blogs.vmware.com/virtualblocks/2021/08/02/reduce-dr-carbon-footprint/"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title="Title">
            <a:extLst>
              <a:ext uri="{FF2B5EF4-FFF2-40B4-BE49-F238E27FC236}">
                <a16:creationId xmlns:a16="http://schemas.microsoft.com/office/drawing/2014/main" id="{A63C1E39-47A3-4DE2-94D6-ACF90DA5B75C}"/>
              </a:ext>
            </a:extLst>
          </p:cNvPr>
          <p:cNvSpPr>
            <a:spLocks noGrp="1"/>
          </p:cNvSpPr>
          <p:nvPr>
            <p:ph type="title"/>
          </p:nvPr>
        </p:nvSpPr>
        <p:spPr>
          <a:xfrm>
            <a:off x="6592949" y="2194560"/>
            <a:ext cx="5102866" cy="1234440"/>
          </a:xfrm>
        </p:spPr>
        <p:txBody>
          <a:bodyPr/>
          <a:lstStyle/>
          <a:p>
            <a:r>
              <a:rPr lang="en-US" dirty="0"/>
              <a:t>Reducing the Energy Consumption of IT Infrastructure</a:t>
            </a:r>
          </a:p>
        </p:txBody>
      </p:sp>
      <p:sp>
        <p:nvSpPr>
          <p:cNvPr id="6" name="Subtitle 5" title="Subtitle">
            <a:extLst>
              <a:ext uri="{FF2B5EF4-FFF2-40B4-BE49-F238E27FC236}">
                <a16:creationId xmlns:a16="http://schemas.microsoft.com/office/drawing/2014/main" id="{E9F5EA07-8DDC-4D4D-9AB3-BDA3AABD5294}"/>
              </a:ext>
            </a:extLst>
          </p:cNvPr>
          <p:cNvSpPr>
            <a:spLocks noGrp="1"/>
          </p:cNvSpPr>
          <p:nvPr>
            <p:ph type="subTitle" idx="10"/>
          </p:nvPr>
        </p:nvSpPr>
        <p:spPr>
          <a:xfrm>
            <a:off x="6592949" y="3610553"/>
            <a:ext cx="3990613" cy="416403"/>
          </a:xfrm>
        </p:spPr>
        <p:txBody>
          <a:bodyPr/>
          <a:lstStyle/>
          <a:p>
            <a:pPr lvl="0">
              <a:buClr>
                <a:srgbClr val="F2F2F2">
                  <a:lumMod val="60000"/>
                  <a:lumOff val="40000"/>
                </a:srgbClr>
              </a:buClr>
            </a:pPr>
            <a:r>
              <a:rPr lang="en-US" dirty="0"/>
              <a:t>Latest Recommendations from VMware</a:t>
            </a:r>
          </a:p>
        </p:txBody>
      </p:sp>
      <p:sp>
        <p:nvSpPr>
          <p:cNvPr id="32" name="Text Placeholder 31">
            <a:extLst>
              <a:ext uri="{FF2B5EF4-FFF2-40B4-BE49-F238E27FC236}">
                <a16:creationId xmlns:a16="http://schemas.microsoft.com/office/drawing/2014/main" id="{358317EF-0169-E54C-8983-6C5270B05047}"/>
              </a:ext>
            </a:extLst>
          </p:cNvPr>
          <p:cNvSpPr>
            <a:spLocks noGrp="1"/>
          </p:cNvSpPr>
          <p:nvPr>
            <p:ph type="body" sz="quarter" idx="12"/>
          </p:nvPr>
        </p:nvSpPr>
        <p:spPr/>
        <p:txBody>
          <a:bodyPr anchor="b" anchorCtr="0"/>
          <a:lstStyle/>
          <a:p>
            <a:r>
              <a:rPr lang="en-US" dirty="0"/>
              <a:t>VMware Cross-Cloud Services</a:t>
            </a:r>
          </a:p>
          <a:p>
            <a:r>
              <a:rPr lang="en-US"/>
              <a:t>Content Owner:  Daniel Flaherty</a:t>
            </a:r>
          </a:p>
        </p:txBody>
      </p:sp>
      <p:sp>
        <p:nvSpPr>
          <p:cNvPr id="33" name="Text Placeholder 32">
            <a:extLst>
              <a:ext uri="{FF2B5EF4-FFF2-40B4-BE49-F238E27FC236}">
                <a16:creationId xmlns:a16="http://schemas.microsoft.com/office/drawing/2014/main" id="{80E93F5D-276F-F847-8349-DF6ED9C6C692}"/>
              </a:ext>
            </a:extLst>
          </p:cNvPr>
          <p:cNvSpPr>
            <a:spLocks noGrp="1"/>
          </p:cNvSpPr>
          <p:nvPr>
            <p:ph type="body" sz="quarter" idx="14"/>
          </p:nvPr>
        </p:nvSpPr>
        <p:spPr/>
        <p:txBody>
          <a:bodyPr anchor="b" anchorCtr="0"/>
          <a:lstStyle/>
          <a:p>
            <a:r>
              <a:rPr lang="en-US" dirty="0"/>
              <a:t>2023</a:t>
            </a:r>
          </a:p>
        </p:txBody>
      </p:sp>
    </p:spTree>
    <p:extLst>
      <p:ext uri="{BB962C8B-B14F-4D97-AF65-F5344CB8AC3E}">
        <p14:creationId xmlns:p14="http://schemas.microsoft.com/office/powerpoint/2010/main" val="3540618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8D8E0-DFF2-3566-0934-EC10171F9893}"/>
              </a:ext>
            </a:extLst>
          </p:cNvPr>
          <p:cNvSpPr>
            <a:spLocks noGrp="1"/>
          </p:cNvSpPr>
          <p:nvPr>
            <p:ph type="title"/>
          </p:nvPr>
        </p:nvSpPr>
        <p:spPr/>
        <p:txBody>
          <a:bodyPr/>
          <a:lstStyle/>
          <a:p>
            <a:r>
              <a:rPr lang="en-US" dirty="0"/>
              <a:t>Next Steps</a:t>
            </a:r>
          </a:p>
        </p:txBody>
      </p:sp>
      <p:sp>
        <p:nvSpPr>
          <p:cNvPr id="3" name="Subtitle 2">
            <a:extLst>
              <a:ext uri="{FF2B5EF4-FFF2-40B4-BE49-F238E27FC236}">
                <a16:creationId xmlns:a16="http://schemas.microsoft.com/office/drawing/2014/main" id="{20F7CF15-2C47-C2A3-62C8-151845EE65DA}"/>
              </a:ext>
            </a:extLst>
          </p:cNvPr>
          <p:cNvSpPr>
            <a:spLocks noGrp="1"/>
          </p:cNvSpPr>
          <p:nvPr>
            <p:ph type="subTitle" idx="10"/>
          </p:nvPr>
        </p:nvSpPr>
        <p:spPr/>
        <p:txBody>
          <a:bodyPr/>
          <a:lstStyle/>
          <a:p>
            <a:r>
              <a:rPr lang="en-US" dirty="0"/>
              <a:t>Resources and Additional Solutions</a:t>
            </a:r>
          </a:p>
        </p:txBody>
      </p:sp>
      <p:sp>
        <p:nvSpPr>
          <p:cNvPr id="5" name="Rectangle 4">
            <a:extLst>
              <a:ext uri="{FF2B5EF4-FFF2-40B4-BE49-F238E27FC236}">
                <a16:creationId xmlns:a16="http://schemas.microsoft.com/office/drawing/2014/main" id="{DC982BF5-F470-87CB-EC6A-519E28638432}"/>
              </a:ext>
            </a:extLst>
          </p:cNvPr>
          <p:cNvSpPr/>
          <p:nvPr/>
        </p:nvSpPr>
        <p:spPr>
          <a:xfrm>
            <a:off x="592866" y="1582615"/>
            <a:ext cx="11092111" cy="3604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lang="en-US" sz="2000" dirty="0">
                <a:solidFill>
                  <a:schemeClr val="bg1"/>
                </a:solidFill>
              </a:rPr>
              <a:t>Resources</a:t>
            </a:r>
          </a:p>
        </p:txBody>
      </p:sp>
      <p:sp>
        <p:nvSpPr>
          <p:cNvPr id="6" name="Rectangle 5">
            <a:extLst>
              <a:ext uri="{FF2B5EF4-FFF2-40B4-BE49-F238E27FC236}">
                <a16:creationId xmlns:a16="http://schemas.microsoft.com/office/drawing/2014/main" id="{A3CBD91C-0CBB-C590-0FA4-0B7EA0FC50FE}"/>
              </a:ext>
            </a:extLst>
          </p:cNvPr>
          <p:cNvSpPr/>
          <p:nvPr/>
        </p:nvSpPr>
        <p:spPr>
          <a:xfrm>
            <a:off x="579809" y="3660530"/>
            <a:ext cx="11092111" cy="36048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lang="en-US" sz="2000" dirty="0">
                <a:solidFill>
                  <a:schemeClr val="bg1"/>
                </a:solidFill>
              </a:rPr>
              <a:t>Additional Solutions</a:t>
            </a:r>
          </a:p>
        </p:txBody>
      </p:sp>
      <p:sp>
        <p:nvSpPr>
          <p:cNvPr id="7" name="TextBox 6">
            <a:extLst>
              <a:ext uri="{FF2B5EF4-FFF2-40B4-BE49-F238E27FC236}">
                <a16:creationId xmlns:a16="http://schemas.microsoft.com/office/drawing/2014/main" id="{A5178D9B-B07C-AE85-6B11-5A3D0D9B8029}"/>
              </a:ext>
            </a:extLst>
          </p:cNvPr>
          <p:cNvSpPr txBox="1"/>
          <p:nvPr/>
        </p:nvSpPr>
        <p:spPr>
          <a:xfrm>
            <a:off x="650631" y="2198077"/>
            <a:ext cx="10287000" cy="1047082"/>
          </a:xfrm>
          <a:prstGeom prst="rect">
            <a:avLst/>
          </a:prstGeom>
          <a:noFill/>
        </p:spPr>
        <p:txBody>
          <a:bodyPr wrap="square" lIns="0" tIns="0" rIns="0" bIns="0" rtlCol="0">
            <a:spAutoFit/>
          </a:bodyPr>
          <a:lstStyle/>
          <a:p>
            <a:pPr marL="285750" indent="-285750" algn="l">
              <a:lnSpc>
                <a:spcPct val="130000"/>
              </a:lnSpc>
              <a:buFont typeface="Arial" panose="020B0604020202020204" pitchFamily="34" charset="0"/>
              <a:buChar char="•"/>
            </a:pPr>
            <a:r>
              <a:rPr lang="en-US" sz="1800" dirty="0">
                <a:solidFill>
                  <a:schemeClr val="tx2"/>
                </a:solidFill>
                <a:hlinkClick r:id="rId3"/>
              </a:rPr>
              <a:t>VMware Aria Operations</a:t>
            </a:r>
            <a:endParaRPr lang="en-US" sz="1800" dirty="0">
              <a:solidFill>
                <a:schemeClr val="tx2"/>
              </a:solidFill>
            </a:endParaRPr>
          </a:p>
          <a:p>
            <a:pPr marL="285750" indent="-285750" algn="l">
              <a:lnSpc>
                <a:spcPct val="130000"/>
              </a:lnSpc>
              <a:buFont typeface="Arial" panose="020B0604020202020204" pitchFamily="34" charset="0"/>
              <a:buChar char="•"/>
            </a:pPr>
            <a:r>
              <a:rPr lang="en-US" dirty="0">
                <a:solidFill>
                  <a:schemeClr val="tx2"/>
                </a:solidFill>
                <a:hlinkClick r:id="rId4"/>
              </a:rPr>
              <a:t>VMware vSphere Distributed Services Engine</a:t>
            </a:r>
            <a:endParaRPr lang="en-US" dirty="0">
              <a:solidFill>
                <a:schemeClr val="tx2"/>
              </a:solidFill>
            </a:endParaRPr>
          </a:p>
          <a:p>
            <a:pPr marL="285750" indent="-285750" algn="l">
              <a:lnSpc>
                <a:spcPct val="130000"/>
              </a:lnSpc>
              <a:buFont typeface="Arial" panose="020B0604020202020204" pitchFamily="34" charset="0"/>
              <a:buChar char="•"/>
            </a:pPr>
            <a:r>
              <a:rPr lang="en-US" sz="1800" dirty="0">
                <a:solidFill>
                  <a:schemeClr val="tx2"/>
                </a:solidFill>
                <a:hlinkClick r:id="rId5"/>
              </a:rPr>
              <a:t>V</a:t>
            </a:r>
            <a:r>
              <a:rPr lang="en-US" dirty="0">
                <a:solidFill>
                  <a:schemeClr val="tx2"/>
                </a:solidFill>
                <a:hlinkClick r:id="rId5"/>
              </a:rPr>
              <a:t>Mware Cloud Disaster Recovery</a:t>
            </a:r>
            <a:endParaRPr lang="en-US" sz="1800" dirty="0">
              <a:solidFill>
                <a:schemeClr val="tx2"/>
              </a:solidFill>
            </a:endParaRPr>
          </a:p>
        </p:txBody>
      </p:sp>
      <p:sp>
        <p:nvSpPr>
          <p:cNvPr id="8" name="TextBox 7">
            <a:extLst>
              <a:ext uri="{FF2B5EF4-FFF2-40B4-BE49-F238E27FC236}">
                <a16:creationId xmlns:a16="http://schemas.microsoft.com/office/drawing/2014/main" id="{36EDD310-7543-8CFA-F05B-5E55AD1E9D11}"/>
              </a:ext>
            </a:extLst>
          </p:cNvPr>
          <p:cNvSpPr txBox="1"/>
          <p:nvPr/>
        </p:nvSpPr>
        <p:spPr>
          <a:xfrm>
            <a:off x="592866" y="4363915"/>
            <a:ext cx="10287000" cy="326884"/>
          </a:xfrm>
          <a:prstGeom prst="rect">
            <a:avLst/>
          </a:prstGeom>
          <a:noFill/>
        </p:spPr>
        <p:txBody>
          <a:bodyPr wrap="square" lIns="0" tIns="0" rIns="0" bIns="0" rtlCol="0">
            <a:spAutoFit/>
          </a:bodyPr>
          <a:lstStyle/>
          <a:p>
            <a:pPr algn="l">
              <a:lnSpc>
                <a:spcPct val="130000"/>
              </a:lnSpc>
            </a:pPr>
            <a:r>
              <a:rPr lang="en-US" dirty="0">
                <a:solidFill>
                  <a:schemeClr val="tx2"/>
                </a:solidFill>
              </a:rPr>
              <a:t>Looking for more ways to lower both TCO and your carbon footprint?</a:t>
            </a:r>
          </a:p>
        </p:txBody>
      </p:sp>
      <p:pic>
        <p:nvPicPr>
          <p:cNvPr id="12" name="Graphic 11">
            <a:extLst>
              <a:ext uri="{FF2B5EF4-FFF2-40B4-BE49-F238E27FC236}">
                <a16:creationId xmlns:a16="http://schemas.microsoft.com/office/drawing/2014/main" id="{0F13656C-9315-D51A-54BA-C35BC514438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2866" y="4962589"/>
            <a:ext cx="576565" cy="576565"/>
          </a:xfrm>
          <a:prstGeom prst="rect">
            <a:avLst/>
          </a:prstGeom>
        </p:spPr>
      </p:pic>
      <p:sp>
        <p:nvSpPr>
          <p:cNvPr id="13" name="TextBox 12">
            <a:extLst>
              <a:ext uri="{FF2B5EF4-FFF2-40B4-BE49-F238E27FC236}">
                <a16:creationId xmlns:a16="http://schemas.microsoft.com/office/drawing/2014/main" id="{1A39DB23-760F-6DBA-568A-CE004CDA04C3}"/>
              </a:ext>
            </a:extLst>
          </p:cNvPr>
          <p:cNvSpPr txBox="1"/>
          <p:nvPr/>
        </p:nvSpPr>
        <p:spPr>
          <a:xfrm>
            <a:off x="1321000" y="5038198"/>
            <a:ext cx="5141347" cy="326884"/>
          </a:xfrm>
          <a:prstGeom prst="rect">
            <a:avLst/>
          </a:prstGeom>
          <a:noFill/>
        </p:spPr>
        <p:txBody>
          <a:bodyPr wrap="square" lIns="0" tIns="0" rIns="0" bIns="0" rtlCol="0">
            <a:spAutoFit/>
          </a:bodyPr>
          <a:lstStyle/>
          <a:p>
            <a:pPr algn="l">
              <a:lnSpc>
                <a:spcPct val="130000"/>
              </a:lnSpc>
            </a:pPr>
            <a:r>
              <a:rPr lang="en-US" dirty="0">
                <a:solidFill>
                  <a:schemeClr val="tx2"/>
                </a:solidFill>
                <a:hlinkClick r:id="rId8"/>
              </a:rPr>
              <a:t>Explore migration to VMware Cloud on AWS</a:t>
            </a:r>
            <a:endParaRPr lang="en-US" sz="1800" dirty="0">
              <a:solidFill>
                <a:schemeClr val="tx2"/>
              </a:solidFill>
            </a:endParaRPr>
          </a:p>
        </p:txBody>
      </p:sp>
      <p:sp>
        <p:nvSpPr>
          <p:cNvPr id="4" name="Rounded Rectangle 3">
            <a:extLst>
              <a:ext uri="{FF2B5EF4-FFF2-40B4-BE49-F238E27FC236}">
                <a16:creationId xmlns:a16="http://schemas.microsoft.com/office/drawing/2014/main" id="{8A9A878C-CDCE-ADA5-D63C-C39A7954BC21}"/>
              </a:ext>
            </a:extLst>
          </p:cNvPr>
          <p:cNvSpPr/>
          <p:nvPr/>
        </p:nvSpPr>
        <p:spPr>
          <a:xfrm>
            <a:off x="9057503" y="6174205"/>
            <a:ext cx="1908363" cy="239690"/>
          </a:xfrm>
          <a:prstGeom prst="roundRect">
            <a:avLst/>
          </a:prstGeom>
          <a:solidFill>
            <a:srgbClr val="0091DA">
              <a:alpha val="65098"/>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000" dirty="0">
                <a:solidFill>
                  <a:schemeClr val="bg1"/>
                </a:solidFill>
              </a:rPr>
              <a:t>Scan for more on this topic:</a:t>
            </a:r>
          </a:p>
        </p:txBody>
      </p:sp>
      <p:pic>
        <p:nvPicPr>
          <p:cNvPr id="10" name="Picture 9" descr="Qr code&#10;&#10;Description automatically generated">
            <a:extLst>
              <a:ext uri="{FF2B5EF4-FFF2-40B4-BE49-F238E27FC236}">
                <a16:creationId xmlns:a16="http://schemas.microsoft.com/office/drawing/2014/main" id="{C7F7762A-5DB4-FA3C-C5BD-60FE187F7ED6}"/>
              </a:ext>
            </a:extLst>
          </p:cNvPr>
          <p:cNvPicPr>
            <a:picLocks noChangeAspect="1"/>
          </p:cNvPicPr>
          <p:nvPr/>
        </p:nvPicPr>
        <p:blipFill>
          <a:blip r:embed="rId9"/>
          <a:stretch>
            <a:fillRect/>
          </a:stretch>
        </p:blipFill>
        <p:spPr>
          <a:xfrm>
            <a:off x="11049977" y="5928856"/>
            <a:ext cx="635000" cy="635000"/>
          </a:xfrm>
          <a:prstGeom prst="rect">
            <a:avLst/>
          </a:prstGeom>
        </p:spPr>
      </p:pic>
    </p:spTree>
    <p:extLst>
      <p:ext uri="{BB962C8B-B14F-4D97-AF65-F5344CB8AC3E}">
        <p14:creationId xmlns:p14="http://schemas.microsoft.com/office/powerpoint/2010/main" val="40148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063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6FF75E7-166F-787B-87EC-52AB0718E6A0}"/>
              </a:ext>
            </a:extLst>
          </p:cNvPr>
          <p:cNvSpPr>
            <a:spLocks noGrp="1"/>
          </p:cNvSpPr>
          <p:nvPr>
            <p:ph type="body" sz="quarter" idx="23"/>
          </p:nvPr>
        </p:nvSpPr>
        <p:spPr>
          <a:xfrm>
            <a:off x="2492418" y="1366086"/>
            <a:ext cx="8912868" cy="4322783"/>
          </a:xfrm>
        </p:spPr>
        <p:txBody>
          <a:bodyPr/>
          <a:lstStyle/>
          <a:p>
            <a:pPr marL="342900" indent="-342900">
              <a:buFont typeface="Arial" panose="020B0604020202020204" pitchFamily="34" charset="0"/>
              <a:buChar char="•"/>
            </a:pPr>
            <a:r>
              <a:rPr lang="en-US" dirty="0">
                <a:solidFill>
                  <a:schemeClr val="tx2"/>
                </a:solidFill>
              </a:rPr>
              <a:t>What’s driving the urgency for energy reduction?</a:t>
            </a:r>
          </a:p>
          <a:p>
            <a:pPr marL="342900" indent="-342900">
              <a:buFont typeface="Arial" panose="020B0604020202020204" pitchFamily="34" charset="0"/>
              <a:buChar char="•"/>
            </a:pPr>
            <a:r>
              <a:rPr lang="en-US" dirty="0">
                <a:solidFill>
                  <a:schemeClr val="tx2"/>
                </a:solidFill>
              </a:rPr>
              <a:t>Recommendation #1: Audit for Waste and Resource Optimization</a:t>
            </a:r>
          </a:p>
          <a:p>
            <a:pPr marL="342900" indent="-342900">
              <a:buFont typeface="Arial" panose="020B0604020202020204" pitchFamily="34" charset="0"/>
              <a:buChar char="•"/>
            </a:pPr>
            <a:r>
              <a:rPr lang="en-US" dirty="0">
                <a:solidFill>
                  <a:schemeClr val="tx2"/>
                </a:solidFill>
              </a:rPr>
              <a:t>Recommendation #2: Offload to Data Processing Units (DPUs)</a:t>
            </a:r>
          </a:p>
          <a:p>
            <a:pPr marL="342900" indent="-342900">
              <a:buFont typeface="Arial" panose="020B0604020202020204" pitchFamily="34" charset="0"/>
              <a:buChar char="•"/>
            </a:pPr>
            <a:r>
              <a:rPr lang="en-US" dirty="0">
                <a:solidFill>
                  <a:schemeClr val="tx2"/>
                </a:solidFill>
              </a:rPr>
              <a:t>Recommendation #3: Replace On-Site Disaster Recovery with </a:t>
            </a:r>
            <a:r>
              <a:rPr lang="en-US" dirty="0" err="1">
                <a:solidFill>
                  <a:schemeClr val="tx2"/>
                </a:solidFill>
              </a:rPr>
              <a:t>DRaaS</a:t>
            </a:r>
            <a:endParaRPr lang="en-US" dirty="0">
              <a:solidFill>
                <a:schemeClr val="tx2"/>
              </a:solidFill>
            </a:endParaRPr>
          </a:p>
          <a:p>
            <a:pPr marL="342900" indent="-342900">
              <a:buFont typeface="Arial" panose="020B0604020202020204" pitchFamily="34" charset="0"/>
              <a:buChar char="•"/>
            </a:pPr>
            <a:r>
              <a:rPr lang="en-US" dirty="0">
                <a:solidFill>
                  <a:schemeClr val="tx2"/>
                </a:solidFill>
              </a:rPr>
              <a:t>Resources and additional solutions</a:t>
            </a:r>
          </a:p>
        </p:txBody>
      </p:sp>
    </p:spTree>
    <p:extLst>
      <p:ext uri="{BB962C8B-B14F-4D97-AF65-F5344CB8AC3E}">
        <p14:creationId xmlns:p14="http://schemas.microsoft.com/office/powerpoint/2010/main" val="339157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erson in a hard hat looking at a tablet&#10;&#10;Description automatically generated with low confidence">
            <a:extLst>
              <a:ext uri="{FF2B5EF4-FFF2-40B4-BE49-F238E27FC236}">
                <a16:creationId xmlns:a16="http://schemas.microsoft.com/office/drawing/2014/main" id="{904AD8A0-78F9-C076-6433-68DB2ACEFCF2}"/>
              </a:ext>
            </a:extLst>
          </p:cNvPr>
          <p:cNvPicPr>
            <a:picLocks noGrp="1" noChangeAspect="1"/>
          </p:cNvPicPr>
          <p:nvPr>
            <p:ph type="pic" sz="quarter" idx="11"/>
          </p:nvPr>
        </p:nvPicPr>
        <p:blipFill>
          <a:blip r:embed="rId3"/>
          <a:srcRect l="27792" r="27792"/>
          <a:stretch>
            <a:fillRect/>
          </a:stretch>
        </p:blipFill>
        <p:spPr/>
      </p:pic>
      <p:sp>
        <p:nvSpPr>
          <p:cNvPr id="10" name="Text Placeholder 7">
            <a:extLst>
              <a:ext uri="{FF2B5EF4-FFF2-40B4-BE49-F238E27FC236}">
                <a16:creationId xmlns:a16="http://schemas.microsoft.com/office/drawing/2014/main" id="{0CB76F9E-079F-77FC-EE50-FC351B01130C}"/>
              </a:ext>
            </a:extLst>
          </p:cNvPr>
          <p:cNvSpPr txBox="1">
            <a:spLocks/>
          </p:cNvSpPr>
          <p:nvPr/>
        </p:nvSpPr>
        <p:spPr>
          <a:xfrm>
            <a:off x="431247" y="764930"/>
            <a:ext cx="5413248" cy="3200400"/>
          </a:xfrm>
          <a:prstGeom prst="rect">
            <a:avLst/>
          </a:prstGeom>
        </p:spPr>
        <p:txBody>
          <a:bodyPr anchor="b"/>
          <a:lstStyle>
            <a:lvl1pPr marL="169863" indent="-169863" algn="l" defTabSz="914400" rtl="0" eaLnBrk="1" latinLnBrk="0" hangingPunct="1">
              <a:lnSpc>
                <a:spcPct val="100000"/>
              </a:lnSpc>
              <a:spcBef>
                <a:spcPts val="1200"/>
              </a:spcBef>
              <a:buClrTx/>
              <a:buSzPct val="100000"/>
              <a:buFont typeface="Metropolis" panose="00000500000000000000" pitchFamily="2" charset="0"/>
              <a:buChar char="“"/>
              <a:defRPr sz="2800" kern="1200">
                <a:solidFill>
                  <a:schemeClr val="accent2"/>
                </a:solidFill>
                <a:latin typeface="+mn-lt"/>
                <a:ea typeface="+mn-ea"/>
                <a:cs typeface="+mn-cs"/>
              </a:defRPr>
            </a:lvl1pPr>
            <a:lvl2pPr marL="457200" indent="-184150" algn="l" defTabSz="914400" rtl="0" eaLnBrk="1" latinLnBrk="0" hangingPunct="1">
              <a:lnSpc>
                <a:spcPct val="100000"/>
              </a:lnSpc>
              <a:spcBef>
                <a:spcPts val="1200"/>
              </a:spcBef>
              <a:buClrTx/>
              <a:buSzPct val="90000"/>
              <a:buFont typeface="Metropolis" panose="00000500000000000000" pitchFamily="2" charset="0"/>
              <a:buChar char="“"/>
              <a:defRPr sz="1800" kern="1200">
                <a:solidFill>
                  <a:schemeClr val="bg1"/>
                </a:solidFill>
                <a:latin typeface="+mn-lt"/>
                <a:ea typeface="+mn-ea"/>
                <a:cs typeface="+mn-cs"/>
              </a:defRPr>
            </a:lvl2pPr>
            <a:lvl3pPr marL="744538" indent="-169863" algn="l" defTabSz="914400" rtl="0" eaLnBrk="1" latinLnBrk="0" hangingPunct="1">
              <a:lnSpc>
                <a:spcPct val="100000"/>
              </a:lnSpc>
              <a:spcBef>
                <a:spcPts val="1200"/>
              </a:spcBef>
              <a:spcAft>
                <a:spcPts val="0"/>
              </a:spcAft>
              <a:buClrTx/>
              <a:buSzPct val="90000"/>
              <a:buFont typeface="Metropolis" panose="00000500000000000000" pitchFamily="2" charset="0"/>
              <a:buChar char="“"/>
              <a:defRPr sz="1600" kern="1200">
                <a:solidFill>
                  <a:schemeClr val="bg1"/>
                </a:solidFill>
                <a:latin typeface="+mn-lt"/>
                <a:ea typeface="+mn-ea"/>
                <a:cs typeface="+mn-cs"/>
              </a:defRPr>
            </a:lvl3pPr>
            <a:lvl4pPr marL="969963" indent="-166688" algn="l" defTabSz="914400" rtl="0" eaLnBrk="1" latinLnBrk="0" hangingPunct="1">
              <a:lnSpc>
                <a:spcPct val="100000"/>
              </a:lnSpc>
              <a:spcBef>
                <a:spcPts val="1200"/>
              </a:spcBef>
              <a:buClrTx/>
              <a:buSzPct val="90000"/>
              <a:buFont typeface="Metropolis" panose="00000500000000000000" pitchFamily="2" charset="0"/>
              <a:buChar char="“"/>
              <a:defRPr sz="1400" kern="1200">
                <a:solidFill>
                  <a:schemeClr val="bg1"/>
                </a:solidFill>
                <a:latin typeface="+mn-lt"/>
                <a:ea typeface="+mn-ea"/>
                <a:cs typeface="+mn-cs"/>
              </a:defRPr>
            </a:lvl4pPr>
            <a:lvl5pPr marL="1143000" indent="-138113" algn="l" defTabSz="914400" rtl="0" eaLnBrk="1" latinLnBrk="0" hangingPunct="1">
              <a:lnSpc>
                <a:spcPct val="100000"/>
              </a:lnSpc>
              <a:spcBef>
                <a:spcPts val="1200"/>
              </a:spcBef>
              <a:buClrTx/>
              <a:buSzPct val="90000"/>
              <a:buFont typeface="Metropolis" panose="00000500000000000000" pitchFamily="2" charset="0"/>
              <a:buChar char="“"/>
              <a:tabLst/>
              <a:defRPr sz="1400" kern="1200">
                <a:solidFill>
                  <a:schemeClr val="bg1"/>
                </a:solidFill>
                <a:latin typeface="+mn-lt"/>
                <a:ea typeface="+mn-ea"/>
                <a:cs typeface="+mn-cs"/>
              </a:defRPr>
            </a:lvl5pPr>
            <a:lvl6pPr marL="1258888" indent="-111125" algn="l" defTabSz="914400" rtl="0" eaLnBrk="1" latinLnBrk="0" hangingPunct="1">
              <a:lnSpc>
                <a:spcPct val="100000"/>
              </a:lnSpc>
              <a:spcBef>
                <a:spcPts val="1200"/>
              </a:spcBef>
              <a:buClr>
                <a:schemeClr val="tx1"/>
              </a:buClr>
              <a:buSzPct val="90000"/>
              <a:buFont typeface="Arial" panose="020B0604020202020204" pitchFamily="34" charset="0"/>
              <a:buChar char="•"/>
              <a:tabLst/>
              <a:defRPr sz="1400" kern="1200">
                <a:solidFill>
                  <a:schemeClr val="tx2"/>
                </a:solidFill>
                <a:latin typeface="+mn-lt"/>
                <a:ea typeface="+mn-ea"/>
                <a:cs typeface="+mn-cs"/>
              </a:defRPr>
            </a:lvl6pPr>
            <a:lvl7pPr marL="1379538" indent="-120650" algn="l" defTabSz="914400" rtl="0" eaLnBrk="1" latinLnBrk="0" hangingPunct="1">
              <a:lnSpc>
                <a:spcPct val="100000"/>
              </a:lnSpc>
              <a:spcBef>
                <a:spcPts val="1200"/>
              </a:spcBef>
              <a:buClr>
                <a:schemeClr val="tx1"/>
              </a:buClr>
              <a:buSzPct val="90000"/>
              <a:buFont typeface="System Font Regular"/>
              <a:buChar char="-"/>
              <a:tabLst/>
              <a:defRPr sz="1400" kern="1200">
                <a:solidFill>
                  <a:schemeClr val="tx2"/>
                </a:solidFill>
                <a:latin typeface="+mn-lt"/>
                <a:ea typeface="+mn-ea"/>
                <a:cs typeface="+mn-cs"/>
              </a:defRPr>
            </a:lvl7pPr>
            <a:lvl8pPr marL="1550988" indent="-120650" algn="l" defTabSz="914400" rtl="0" eaLnBrk="1" latinLnBrk="0" hangingPunct="1">
              <a:lnSpc>
                <a:spcPct val="100000"/>
              </a:lnSpc>
              <a:spcBef>
                <a:spcPts val="1200"/>
              </a:spcBef>
              <a:buClr>
                <a:schemeClr val="tx1"/>
              </a:buClr>
              <a:buSzPct val="90000"/>
              <a:buFont typeface="Arial" panose="020B0604020202020204" pitchFamily="34" charset="0"/>
              <a:buChar char="•"/>
              <a:tabLst/>
              <a:defRPr sz="1400" kern="1200">
                <a:solidFill>
                  <a:schemeClr val="tx2"/>
                </a:solidFill>
                <a:latin typeface="+mn-lt"/>
                <a:ea typeface="+mn-ea"/>
                <a:cs typeface="+mn-cs"/>
              </a:defRPr>
            </a:lvl8pPr>
            <a:lvl9pPr marL="1722438" indent="-120650" algn="l" defTabSz="914400" rtl="0" eaLnBrk="1" latinLnBrk="0" hangingPunct="1">
              <a:lnSpc>
                <a:spcPct val="100000"/>
              </a:lnSpc>
              <a:spcBef>
                <a:spcPts val="1200"/>
              </a:spcBef>
              <a:buClr>
                <a:schemeClr val="tx1"/>
              </a:buClr>
              <a:buSzPct val="90000"/>
              <a:buFont typeface="System Font Regular"/>
              <a:buChar char="-"/>
              <a:tabLst/>
              <a:defRPr sz="1400" kern="1200">
                <a:solidFill>
                  <a:schemeClr val="tx2"/>
                </a:solidFill>
                <a:latin typeface="+mn-lt"/>
                <a:ea typeface="+mn-ea"/>
                <a:cs typeface="+mn-cs"/>
              </a:defRPr>
            </a:lvl9pPr>
          </a:lstStyle>
          <a:p>
            <a:r>
              <a:rPr lang="en-US" i="1" dirty="0">
                <a:solidFill>
                  <a:schemeClr val="tx2"/>
                </a:solidFill>
              </a:rPr>
              <a:t>Wholesale prices of electricity and gas have surged as much as 15-fold since early 2021”</a:t>
            </a:r>
          </a:p>
        </p:txBody>
      </p:sp>
      <p:sp>
        <p:nvSpPr>
          <p:cNvPr id="11" name="Text Placeholder 10">
            <a:extLst>
              <a:ext uri="{FF2B5EF4-FFF2-40B4-BE49-F238E27FC236}">
                <a16:creationId xmlns:a16="http://schemas.microsoft.com/office/drawing/2014/main" id="{728F050D-4FB3-6321-D8BA-CE111FA8B940}"/>
              </a:ext>
            </a:extLst>
          </p:cNvPr>
          <p:cNvSpPr txBox="1">
            <a:spLocks/>
          </p:cNvSpPr>
          <p:nvPr/>
        </p:nvSpPr>
        <p:spPr>
          <a:xfrm>
            <a:off x="620581" y="4241409"/>
            <a:ext cx="4581144" cy="274320"/>
          </a:xfrm>
          <a:prstGeom prst="rect">
            <a:avLst/>
          </a:prstGeom>
        </p:spPr>
        <p:txBody>
          <a:bodyPr/>
          <a:lstStyle>
            <a:lvl1pPr marL="0" indent="0" algn="l" defTabSz="914400" rtl="0" eaLnBrk="1" latinLnBrk="0" hangingPunct="1">
              <a:lnSpc>
                <a:spcPct val="100000"/>
              </a:lnSpc>
              <a:spcBef>
                <a:spcPts val="1200"/>
              </a:spcBef>
              <a:buClr>
                <a:schemeClr val="tx1">
                  <a:lumMod val="60000"/>
                  <a:lumOff val="40000"/>
                </a:schemeClr>
              </a:buClr>
              <a:buSzPct val="90000"/>
              <a:buFont typeface="Arial" panose="020B0604020202020204" pitchFamily="34" charset="0"/>
              <a:buChar char="​"/>
              <a:defRPr sz="1800" kern="1200">
                <a:solidFill>
                  <a:schemeClr val="accent2"/>
                </a:solidFill>
                <a:latin typeface="+mn-lt"/>
                <a:ea typeface="+mn-ea"/>
                <a:cs typeface="+mn-cs"/>
              </a:defRPr>
            </a:lvl1pPr>
            <a:lvl2pPr marL="457200" indent="-184150" algn="l" defTabSz="914400" rtl="0" eaLnBrk="1" latinLnBrk="0" hangingPunct="1">
              <a:lnSpc>
                <a:spcPct val="100000"/>
              </a:lnSpc>
              <a:spcBef>
                <a:spcPts val="1200"/>
              </a:spcBef>
              <a:buClr>
                <a:schemeClr val="tx1"/>
              </a:buClr>
              <a:buSzPct val="90000"/>
              <a:buFont typeface="Arial" panose="020B0604020202020204" pitchFamily="34" charset="0"/>
              <a:buChar char="•"/>
              <a:defRPr sz="1800" kern="1200">
                <a:solidFill>
                  <a:schemeClr val="tx2"/>
                </a:solidFill>
                <a:latin typeface="+mn-lt"/>
                <a:ea typeface="+mn-ea"/>
                <a:cs typeface="+mn-cs"/>
              </a:defRPr>
            </a:lvl2pPr>
            <a:lvl3pPr marL="744538" indent="-169863" algn="l" defTabSz="914400" rtl="0" eaLnBrk="1" latinLnBrk="0" hangingPunct="1">
              <a:lnSpc>
                <a:spcPct val="100000"/>
              </a:lnSpc>
              <a:spcBef>
                <a:spcPts val="1200"/>
              </a:spcBef>
              <a:spcAft>
                <a:spcPts val="0"/>
              </a:spcAft>
              <a:buClr>
                <a:schemeClr val="tx1"/>
              </a:buClr>
              <a:buSzPct val="90000"/>
              <a:buFont typeface="Camphor Std" panose="020B0504030404020204" pitchFamily="34" charset="0"/>
              <a:buChar char="–"/>
              <a:defRPr sz="1600" kern="1200">
                <a:solidFill>
                  <a:schemeClr val="tx2"/>
                </a:solidFill>
                <a:latin typeface="+mn-lt"/>
                <a:ea typeface="+mn-ea"/>
                <a:cs typeface="+mn-cs"/>
              </a:defRPr>
            </a:lvl3pPr>
            <a:lvl4pPr marL="969963" indent="-166688" algn="l" defTabSz="914400" rtl="0" eaLnBrk="1" latinLnBrk="0" hangingPunct="1">
              <a:lnSpc>
                <a:spcPct val="100000"/>
              </a:lnSpc>
              <a:spcBef>
                <a:spcPts val="1200"/>
              </a:spcBef>
              <a:buClr>
                <a:schemeClr val="tx1"/>
              </a:buClr>
              <a:buSzPct val="90000"/>
              <a:buFont typeface="Arial" panose="020B0604020202020204" pitchFamily="34" charset="0"/>
              <a:buChar char="•"/>
              <a:defRPr sz="1400" kern="1200">
                <a:solidFill>
                  <a:schemeClr val="tx2"/>
                </a:solidFill>
                <a:latin typeface="+mn-lt"/>
                <a:ea typeface="+mn-ea"/>
                <a:cs typeface="+mn-cs"/>
              </a:defRPr>
            </a:lvl4pPr>
            <a:lvl5pPr marL="1143000" indent="-138113" algn="l" defTabSz="914400" rtl="0" eaLnBrk="1" latinLnBrk="0" hangingPunct="1">
              <a:lnSpc>
                <a:spcPct val="100000"/>
              </a:lnSpc>
              <a:spcBef>
                <a:spcPts val="1200"/>
              </a:spcBef>
              <a:buClr>
                <a:schemeClr val="tx1"/>
              </a:buClr>
              <a:buSzPct val="90000"/>
              <a:buFont typeface="Camphor Std" panose="020B0504030404020204" pitchFamily="34" charset="0"/>
              <a:buChar char="–"/>
              <a:tabLst/>
              <a:defRPr sz="1400" kern="1200">
                <a:solidFill>
                  <a:schemeClr val="tx2"/>
                </a:solidFill>
                <a:latin typeface="+mn-lt"/>
                <a:ea typeface="+mn-ea"/>
                <a:cs typeface="+mn-cs"/>
              </a:defRPr>
            </a:lvl5pPr>
            <a:lvl6pPr marL="1258888" indent="-111125" algn="l" defTabSz="914400" rtl="0" eaLnBrk="1" latinLnBrk="0" hangingPunct="1">
              <a:lnSpc>
                <a:spcPct val="100000"/>
              </a:lnSpc>
              <a:spcBef>
                <a:spcPts val="1200"/>
              </a:spcBef>
              <a:buClr>
                <a:schemeClr val="tx1"/>
              </a:buClr>
              <a:buSzPct val="90000"/>
              <a:buFont typeface="Arial" panose="020B0604020202020204" pitchFamily="34" charset="0"/>
              <a:buChar char="•"/>
              <a:tabLst/>
              <a:defRPr sz="1400" kern="1200">
                <a:solidFill>
                  <a:schemeClr val="tx2"/>
                </a:solidFill>
                <a:latin typeface="+mn-lt"/>
                <a:ea typeface="+mn-ea"/>
                <a:cs typeface="+mn-cs"/>
              </a:defRPr>
            </a:lvl6pPr>
            <a:lvl7pPr marL="1379538" indent="-120650" algn="l" defTabSz="914400" rtl="0" eaLnBrk="1" latinLnBrk="0" hangingPunct="1">
              <a:lnSpc>
                <a:spcPct val="100000"/>
              </a:lnSpc>
              <a:spcBef>
                <a:spcPts val="1200"/>
              </a:spcBef>
              <a:buClr>
                <a:schemeClr val="tx1"/>
              </a:buClr>
              <a:buSzPct val="90000"/>
              <a:buFont typeface="System Font Regular"/>
              <a:buChar char="-"/>
              <a:tabLst/>
              <a:defRPr sz="1400" kern="1200">
                <a:solidFill>
                  <a:schemeClr val="tx2"/>
                </a:solidFill>
                <a:latin typeface="+mn-lt"/>
                <a:ea typeface="+mn-ea"/>
                <a:cs typeface="+mn-cs"/>
              </a:defRPr>
            </a:lvl7pPr>
            <a:lvl8pPr marL="1550988" indent="-120650" algn="l" defTabSz="914400" rtl="0" eaLnBrk="1" latinLnBrk="0" hangingPunct="1">
              <a:lnSpc>
                <a:spcPct val="100000"/>
              </a:lnSpc>
              <a:spcBef>
                <a:spcPts val="1200"/>
              </a:spcBef>
              <a:buClr>
                <a:schemeClr val="tx1"/>
              </a:buClr>
              <a:buSzPct val="90000"/>
              <a:buFont typeface="Arial" panose="020B0604020202020204" pitchFamily="34" charset="0"/>
              <a:buChar char="•"/>
              <a:tabLst/>
              <a:defRPr sz="1400" kern="1200">
                <a:solidFill>
                  <a:schemeClr val="tx2"/>
                </a:solidFill>
                <a:latin typeface="+mn-lt"/>
                <a:ea typeface="+mn-ea"/>
                <a:cs typeface="+mn-cs"/>
              </a:defRPr>
            </a:lvl8pPr>
            <a:lvl9pPr marL="1722438" indent="-120650" algn="l" defTabSz="914400" rtl="0" eaLnBrk="1" latinLnBrk="0" hangingPunct="1">
              <a:lnSpc>
                <a:spcPct val="100000"/>
              </a:lnSpc>
              <a:spcBef>
                <a:spcPts val="1200"/>
              </a:spcBef>
              <a:buClr>
                <a:schemeClr val="tx1"/>
              </a:buClr>
              <a:buSzPct val="90000"/>
              <a:buFont typeface="System Font Regular"/>
              <a:buChar char="-"/>
              <a:tabLst/>
              <a:defRPr sz="1400" kern="1200">
                <a:solidFill>
                  <a:schemeClr val="tx2"/>
                </a:solidFill>
                <a:latin typeface="+mn-lt"/>
                <a:ea typeface="+mn-ea"/>
                <a:cs typeface="+mn-cs"/>
              </a:defRPr>
            </a:lvl9pPr>
          </a:lstStyle>
          <a:p>
            <a:pPr>
              <a:buNone/>
            </a:pPr>
            <a:r>
              <a:rPr lang="en-US" sz="1400" dirty="0"/>
              <a:t>International Monetary Foundation, December 2022</a:t>
            </a:r>
          </a:p>
        </p:txBody>
      </p:sp>
    </p:spTree>
    <p:extLst>
      <p:ext uri="{BB962C8B-B14F-4D97-AF65-F5344CB8AC3E}">
        <p14:creationId xmlns:p14="http://schemas.microsoft.com/office/powerpoint/2010/main" val="243454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sky, outdoor, grass, windmill&#10;&#10;Description automatically generated">
            <a:extLst>
              <a:ext uri="{FF2B5EF4-FFF2-40B4-BE49-F238E27FC236}">
                <a16:creationId xmlns:a16="http://schemas.microsoft.com/office/drawing/2014/main" id="{E05588EA-4BE2-F5CF-055E-E49D330EDC1C}"/>
              </a:ext>
            </a:extLst>
          </p:cNvPr>
          <p:cNvPicPr>
            <a:picLocks noGrp="1" noChangeAspect="1"/>
          </p:cNvPicPr>
          <p:nvPr>
            <p:ph type="pic" sz="quarter" idx="11"/>
          </p:nvPr>
        </p:nvPicPr>
        <p:blipFill>
          <a:blip r:embed="rId3"/>
          <a:srcRect l="20042" r="20042"/>
          <a:stretch>
            <a:fillRect/>
          </a:stretch>
        </p:blipFill>
        <p:spPr/>
      </p:pic>
      <p:sp>
        <p:nvSpPr>
          <p:cNvPr id="10" name="Text Placeholder 7">
            <a:extLst>
              <a:ext uri="{FF2B5EF4-FFF2-40B4-BE49-F238E27FC236}">
                <a16:creationId xmlns:a16="http://schemas.microsoft.com/office/drawing/2014/main" id="{1029A8F4-4CE0-31E7-0888-0691521E3A40}"/>
              </a:ext>
            </a:extLst>
          </p:cNvPr>
          <p:cNvSpPr txBox="1">
            <a:spLocks/>
          </p:cNvSpPr>
          <p:nvPr/>
        </p:nvSpPr>
        <p:spPr>
          <a:xfrm>
            <a:off x="185061" y="764930"/>
            <a:ext cx="6242115" cy="3200400"/>
          </a:xfrm>
          <a:prstGeom prst="rect">
            <a:avLst/>
          </a:prstGeom>
        </p:spPr>
        <p:txBody>
          <a:bodyPr anchor="b"/>
          <a:lstStyle>
            <a:lvl1pPr marL="169863" indent="-169863" algn="l" defTabSz="914400" rtl="0" eaLnBrk="1" latinLnBrk="0" hangingPunct="1">
              <a:lnSpc>
                <a:spcPct val="100000"/>
              </a:lnSpc>
              <a:spcBef>
                <a:spcPts val="1200"/>
              </a:spcBef>
              <a:buClrTx/>
              <a:buSzPct val="100000"/>
              <a:buFont typeface="Metropolis" panose="00000500000000000000" pitchFamily="2" charset="0"/>
              <a:buChar char="“"/>
              <a:defRPr sz="2800" kern="1200">
                <a:solidFill>
                  <a:schemeClr val="accent2"/>
                </a:solidFill>
                <a:latin typeface="+mn-lt"/>
                <a:ea typeface="+mn-ea"/>
                <a:cs typeface="+mn-cs"/>
              </a:defRPr>
            </a:lvl1pPr>
            <a:lvl2pPr marL="457200" indent="-184150" algn="l" defTabSz="914400" rtl="0" eaLnBrk="1" latinLnBrk="0" hangingPunct="1">
              <a:lnSpc>
                <a:spcPct val="100000"/>
              </a:lnSpc>
              <a:spcBef>
                <a:spcPts val="1200"/>
              </a:spcBef>
              <a:buClrTx/>
              <a:buSzPct val="90000"/>
              <a:buFont typeface="Metropolis" panose="00000500000000000000" pitchFamily="2" charset="0"/>
              <a:buChar char="“"/>
              <a:defRPr sz="1800" kern="1200">
                <a:solidFill>
                  <a:schemeClr val="bg1"/>
                </a:solidFill>
                <a:latin typeface="+mn-lt"/>
                <a:ea typeface="+mn-ea"/>
                <a:cs typeface="+mn-cs"/>
              </a:defRPr>
            </a:lvl2pPr>
            <a:lvl3pPr marL="744538" indent="-169863" algn="l" defTabSz="914400" rtl="0" eaLnBrk="1" latinLnBrk="0" hangingPunct="1">
              <a:lnSpc>
                <a:spcPct val="100000"/>
              </a:lnSpc>
              <a:spcBef>
                <a:spcPts val="1200"/>
              </a:spcBef>
              <a:spcAft>
                <a:spcPts val="0"/>
              </a:spcAft>
              <a:buClrTx/>
              <a:buSzPct val="90000"/>
              <a:buFont typeface="Metropolis" panose="00000500000000000000" pitchFamily="2" charset="0"/>
              <a:buChar char="“"/>
              <a:defRPr sz="1600" kern="1200">
                <a:solidFill>
                  <a:schemeClr val="bg1"/>
                </a:solidFill>
                <a:latin typeface="+mn-lt"/>
                <a:ea typeface="+mn-ea"/>
                <a:cs typeface="+mn-cs"/>
              </a:defRPr>
            </a:lvl3pPr>
            <a:lvl4pPr marL="969963" indent="-166688" algn="l" defTabSz="914400" rtl="0" eaLnBrk="1" latinLnBrk="0" hangingPunct="1">
              <a:lnSpc>
                <a:spcPct val="100000"/>
              </a:lnSpc>
              <a:spcBef>
                <a:spcPts val="1200"/>
              </a:spcBef>
              <a:buClrTx/>
              <a:buSzPct val="90000"/>
              <a:buFont typeface="Metropolis" panose="00000500000000000000" pitchFamily="2" charset="0"/>
              <a:buChar char="“"/>
              <a:defRPr sz="1400" kern="1200">
                <a:solidFill>
                  <a:schemeClr val="bg1"/>
                </a:solidFill>
                <a:latin typeface="+mn-lt"/>
                <a:ea typeface="+mn-ea"/>
                <a:cs typeface="+mn-cs"/>
              </a:defRPr>
            </a:lvl4pPr>
            <a:lvl5pPr marL="1143000" indent="-138113" algn="l" defTabSz="914400" rtl="0" eaLnBrk="1" latinLnBrk="0" hangingPunct="1">
              <a:lnSpc>
                <a:spcPct val="100000"/>
              </a:lnSpc>
              <a:spcBef>
                <a:spcPts val="1200"/>
              </a:spcBef>
              <a:buClrTx/>
              <a:buSzPct val="90000"/>
              <a:buFont typeface="Metropolis" panose="00000500000000000000" pitchFamily="2" charset="0"/>
              <a:buChar char="“"/>
              <a:tabLst/>
              <a:defRPr sz="1400" kern="1200">
                <a:solidFill>
                  <a:schemeClr val="bg1"/>
                </a:solidFill>
                <a:latin typeface="+mn-lt"/>
                <a:ea typeface="+mn-ea"/>
                <a:cs typeface="+mn-cs"/>
              </a:defRPr>
            </a:lvl5pPr>
            <a:lvl6pPr marL="1258888" indent="-111125" algn="l" defTabSz="914400" rtl="0" eaLnBrk="1" latinLnBrk="0" hangingPunct="1">
              <a:lnSpc>
                <a:spcPct val="100000"/>
              </a:lnSpc>
              <a:spcBef>
                <a:spcPts val="1200"/>
              </a:spcBef>
              <a:buClr>
                <a:schemeClr val="tx1"/>
              </a:buClr>
              <a:buSzPct val="90000"/>
              <a:buFont typeface="Arial" panose="020B0604020202020204" pitchFamily="34" charset="0"/>
              <a:buChar char="•"/>
              <a:tabLst/>
              <a:defRPr sz="1400" kern="1200">
                <a:solidFill>
                  <a:schemeClr val="tx2"/>
                </a:solidFill>
                <a:latin typeface="+mn-lt"/>
                <a:ea typeface="+mn-ea"/>
                <a:cs typeface="+mn-cs"/>
              </a:defRPr>
            </a:lvl6pPr>
            <a:lvl7pPr marL="1379538" indent="-120650" algn="l" defTabSz="914400" rtl="0" eaLnBrk="1" latinLnBrk="0" hangingPunct="1">
              <a:lnSpc>
                <a:spcPct val="100000"/>
              </a:lnSpc>
              <a:spcBef>
                <a:spcPts val="1200"/>
              </a:spcBef>
              <a:buClr>
                <a:schemeClr val="tx1"/>
              </a:buClr>
              <a:buSzPct val="90000"/>
              <a:buFont typeface="System Font Regular"/>
              <a:buChar char="-"/>
              <a:tabLst/>
              <a:defRPr sz="1400" kern="1200">
                <a:solidFill>
                  <a:schemeClr val="tx2"/>
                </a:solidFill>
                <a:latin typeface="+mn-lt"/>
                <a:ea typeface="+mn-ea"/>
                <a:cs typeface="+mn-cs"/>
              </a:defRPr>
            </a:lvl7pPr>
            <a:lvl8pPr marL="1550988" indent="-120650" algn="l" defTabSz="914400" rtl="0" eaLnBrk="1" latinLnBrk="0" hangingPunct="1">
              <a:lnSpc>
                <a:spcPct val="100000"/>
              </a:lnSpc>
              <a:spcBef>
                <a:spcPts val="1200"/>
              </a:spcBef>
              <a:buClr>
                <a:schemeClr val="tx1"/>
              </a:buClr>
              <a:buSzPct val="90000"/>
              <a:buFont typeface="Arial" panose="020B0604020202020204" pitchFamily="34" charset="0"/>
              <a:buChar char="•"/>
              <a:tabLst/>
              <a:defRPr sz="1400" kern="1200">
                <a:solidFill>
                  <a:schemeClr val="tx2"/>
                </a:solidFill>
                <a:latin typeface="+mn-lt"/>
                <a:ea typeface="+mn-ea"/>
                <a:cs typeface="+mn-cs"/>
              </a:defRPr>
            </a:lvl8pPr>
            <a:lvl9pPr marL="1722438" indent="-120650" algn="l" defTabSz="914400" rtl="0" eaLnBrk="1" latinLnBrk="0" hangingPunct="1">
              <a:lnSpc>
                <a:spcPct val="100000"/>
              </a:lnSpc>
              <a:spcBef>
                <a:spcPts val="1200"/>
              </a:spcBef>
              <a:buClr>
                <a:schemeClr val="tx1"/>
              </a:buClr>
              <a:buSzPct val="90000"/>
              <a:buFont typeface="System Font Regular"/>
              <a:buChar char="-"/>
              <a:tabLst/>
              <a:defRPr sz="1400" kern="1200">
                <a:solidFill>
                  <a:schemeClr val="tx2"/>
                </a:solidFill>
                <a:latin typeface="+mn-lt"/>
                <a:ea typeface="+mn-ea"/>
                <a:cs typeface="+mn-cs"/>
              </a:defRPr>
            </a:lvl9pPr>
          </a:lstStyle>
          <a:p>
            <a:r>
              <a:rPr lang="en-US" i="1" dirty="0">
                <a:solidFill>
                  <a:schemeClr val="tx2"/>
                </a:solidFill>
              </a:rPr>
              <a:t>VMware’s technology has enabled customers to collectively avoid the consumption of 2.4 billion megawatts of energy”</a:t>
            </a:r>
          </a:p>
        </p:txBody>
      </p:sp>
      <p:sp>
        <p:nvSpPr>
          <p:cNvPr id="11" name="Text Placeholder 10">
            <a:extLst>
              <a:ext uri="{FF2B5EF4-FFF2-40B4-BE49-F238E27FC236}">
                <a16:creationId xmlns:a16="http://schemas.microsoft.com/office/drawing/2014/main" id="{DBB7E7CD-0096-1050-7F5B-AE2317288513}"/>
              </a:ext>
            </a:extLst>
          </p:cNvPr>
          <p:cNvSpPr txBox="1">
            <a:spLocks/>
          </p:cNvSpPr>
          <p:nvPr/>
        </p:nvSpPr>
        <p:spPr>
          <a:xfrm>
            <a:off x="348019" y="4290645"/>
            <a:ext cx="5841766" cy="274320"/>
          </a:xfrm>
          <a:prstGeom prst="rect">
            <a:avLst/>
          </a:prstGeom>
        </p:spPr>
        <p:txBody>
          <a:bodyPr/>
          <a:lstStyle>
            <a:lvl1pPr marL="0" indent="0" algn="l" defTabSz="914400" rtl="0" eaLnBrk="1" latinLnBrk="0" hangingPunct="1">
              <a:lnSpc>
                <a:spcPct val="100000"/>
              </a:lnSpc>
              <a:spcBef>
                <a:spcPts val="1200"/>
              </a:spcBef>
              <a:buClr>
                <a:schemeClr val="tx1">
                  <a:lumMod val="60000"/>
                  <a:lumOff val="40000"/>
                </a:schemeClr>
              </a:buClr>
              <a:buSzPct val="90000"/>
              <a:buFont typeface="Arial" panose="020B0604020202020204" pitchFamily="34" charset="0"/>
              <a:buChar char="​"/>
              <a:defRPr sz="1800" kern="1200">
                <a:solidFill>
                  <a:schemeClr val="accent2"/>
                </a:solidFill>
                <a:latin typeface="+mn-lt"/>
                <a:ea typeface="+mn-ea"/>
                <a:cs typeface="+mn-cs"/>
              </a:defRPr>
            </a:lvl1pPr>
            <a:lvl2pPr marL="457200" indent="-184150" algn="l" defTabSz="914400" rtl="0" eaLnBrk="1" latinLnBrk="0" hangingPunct="1">
              <a:lnSpc>
                <a:spcPct val="100000"/>
              </a:lnSpc>
              <a:spcBef>
                <a:spcPts val="1200"/>
              </a:spcBef>
              <a:buClr>
                <a:schemeClr val="tx1"/>
              </a:buClr>
              <a:buSzPct val="90000"/>
              <a:buFont typeface="Arial" panose="020B0604020202020204" pitchFamily="34" charset="0"/>
              <a:buChar char="•"/>
              <a:defRPr sz="1800" kern="1200">
                <a:solidFill>
                  <a:schemeClr val="tx2"/>
                </a:solidFill>
                <a:latin typeface="+mn-lt"/>
                <a:ea typeface="+mn-ea"/>
                <a:cs typeface="+mn-cs"/>
              </a:defRPr>
            </a:lvl2pPr>
            <a:lvl3pPr marL="744538" indent="-169863" algn="l" defTabSz="914400" rtl="0" eaLnBrk="1" latinLnBrk="0" hangingPunct="1">
              <a:lnSpc>
                <a:spcPct val="100000"/>
              </a:lnSpc>
              <a:spcBef>
                <a:spcPts val="1200"/>
              </a:spcBef>
              <a:spcAft>
                <a:spcPts val="0"/>
              </a:spcAft>
              <a:buClr>
                <a:schemeClr val="tx1"/>
              </a:buClr>
              <a:buSzPct val="90000"/>
              <a:buFont typeface="Camphor Std" panose="020B0504030404020204" pitchFamily="34" charset="0"/>
              <a:buChar char="–"/>
              <a:defRPr sz="1600" kern="1200">
                <a:solidFill>
                  <a:schemeClr val="tx2"/>
                </a:solidFill>
                <a:latin typeface="+mn-lt"/>
                <a:ea typeface="+mn-ea"/>
                <a:cs typeface="+mn-cs"/>
              </a:defRPr>
            </a:lvl3pPr>
            <a:lvl4pPr marL="969963" indent="-166688" algn="l" defTabSz="914400" rtl="0" eaLnBrk="1" latinLnBrk="0" hangingPunct="1">
              <a:lnSpc>
                <a:spcPct val="100000"/>
              </a:lnSpc>
              <a:spcBef>
                <a:spcPts val="1200"/>
              </a:spcBef>
              <a:buClr>
                <a:schemeClr val="tx1"/>
              </a:buClr>
              <a:buSzPct val="90000"/>
              <a:buFont typeface="Arial" panose="020B0604020202020204" pitchFamily="34" charset="0"/>
              <a:buChar char="•"/>
              <a:defRPr sz="1400" kern="1200">
                <a:solidFill>
                  <a:schemeClr val="tx2"/>
                </a:solidFill>
                <a:latin typeface="+mn-lt"/>
                <a:ea typeface="+mn-ea"/>
                <a:cs typeface="+mn-cs"/>
              </a:defRPr>
            </a:lvl4pPr>
            <a:lvl5pPr marL="1143000" indent="-138113" algn="l" defTabSz="914400" rtl="0" eaLnBrk="1" latinLnBrk="0" hangingPunct="1">
              <a:lnSpc>
                <a:spcPct val="100000"/>
              </a:lnSpc>
              <a:spcBef>
                <a:spcPts val="1200"/>
              </a:spcBef>
              <a:buClr>
                <a:schemeClr val="tx1"/>
              </a:buClr>
              <a:buSzPct val="90000"/>
              <a:buFont typeface="Camphor Std" panose="020B0504030404020204" pitchFamily="34" charset="0"/>
              <a:buChar char="–"/>
              <a:tabLst/>
              <a:defRPr sz="1400" kern="1200">
                <a:solidFill>
                  <a:schemeClr val="tx2"/>
                </a:solidFill>
                <a:latin typeface="+mn-lt"/>
                <a:ea typeface="+mn-ea"/>
                <a:cs typeface="+mn-cs"/>
              </a:defRPr>
            </a:lvl5pPr>
            <a:lvl6pPr marL="1258888" indent="-111125" algn="l" defTabSz="914400" rtl="0" eaLnBrk="1" latinLnBrk="0" hangingPunct="1">
              <a:lnSpc>
                <a:spcPct val="100000"/>
              </a:lnSpc>
              <a:spcBef>
                <a:spcPts val="1200"/>
              </a:spcBef>
              <a:buClr>
                <a:schemeClr val="tx1"/>
              </a:buClr>
              <a:buSzPct val="90000"/>
              <a:buFont typeface="Arial" panose="020B0604020202020204" pitchFamily="34" charset="0"/>
              <a:buChar char="•"/>
              <a:tabLst/>
              <a:defRPr sz="1400" kern="1200">
                <a:solidFill>
                  <a:schemeClr val="tx2"/>
                </a:solidFill>
                <a:latin typeface="+mn-lt"/>
                <a:ea typeface="+mn-ea"/>
                <a:cs typeface="+mn-cs"/>
              </a:defRPr>
            </a:lvl6pPr>
            <a:lvl7pPr marL="1379538" indent="-120650" algn="l" defTabSz="914400" rtl="0" eaLnBrk="1" latinLnBrk="0" hangingPunct="1">
              <a:lnSpc>
                <a:spcPct val="100000"/>
              </a:lnSpc>
              <a:spcBef>
                <a:spcPts val="1200"/>
              </a:spcBef>
              <a:buClr>
                <a:schemeClr val="tx1"/>
              </a:buClr>
              <a:buSzPct val="90000"/>
              <a:buFont typeface="System Font Regular"/>
              <a:buChar char="-"/>
              <a:tabLst/>
              <a:defRPr sz="1400" kern="1200">
                <a:solidFill>
                  <a:schemeClr val="tx2"/>
                </a:solidFill>
                <a:latin typeface="+mn-lt"/>
                <a:ea typeface="+mn-ea"/>
                <a:cs typeface="+mn-cs"/>
              </a:defRPr>
            </a:lvl7pPr>
            <a:lvl8pPr marL="1550988" indent="-120650" algn="l" defTabSz="914400" rtl="0" eaLnBrk="1" latinLnBrk="0" hangingPunct="1">
              <a:lnSpc>
                <a:spcPct val="100000"/>
              </a:lnSpc>
              <a:spcBef>
                <a:spcPts val="1200"/>
              </a:spcBef>
              <a:buClr>
                <a:schemeClr val="tx1"/>
              </a:buClr>
              <a:buSzPct val="90000"/>
              <a:buFont typeface="Arial" panose="020B0604020202020204" pitchFamily="34" charset="0"/>
              <a:buChar char="•"/>
              <a:tabLst/>
              <a:defRPr sz="1400" kern="1200">
                <a:solidFill>
                  <a:schemeClr val="tx2"/>
                </a:solidFill>
                <a:latin typeface="+mn-lt"/>
                <a:ea typeface="+mn-ea"/>
                <a:cs typeface="+mn-cs"/>
              </a:defRPr>
            </a:lvl8pPr>
            <a:lvl9pPr marL="1722438" indent="-120650" algn="l" defTabSz="914400" rtl="0" eaLnBrk="1" latinLnBrk="0" hangingPunct="1">
              <a:lnSpc>
                <a:spcPct val="100000"/>
              </a:lnSpc>
              <a:spcBef>
                <a:spcPts val="1200"/>
              </a:spcBef>
              <a:buClr>
                <a:schemeClr val="tx1"/>
              </a:buClr>
              <a:buSzPct val="90000"/>
              <a:buFont typeface="System Font Regular"/>
              <a:buChar char="-"/>
              <a:tabLst/>
              <a:defRPr sz="1400" kern="1200">
                <a:solidFill>
                  <a:schemeClr val="tx2"/>
                </a:solidFill>
                <a:latin typeface="+mn-lt"/>
                <a:ea typeface="+mn-ea"/>
                <a:cs typeface="+mn-cs"/>
              </a:defRPr>
            </a:lvl9pPr>
          </a:lstStyle>
          <a:p>
            <a:pPr>
              <a:buNone/>
            </a:pPr>
            <a:r>
              <a:rPr lang="en-US" sz="1400" dirty="0"/>
              <a:t>IDC, Enabling More Agile and Sustainable Business Through Carbon-Efficient Digital Transformations. 2020</a:t>
            </a:r>
          </a:p>
        </p:txBody>
      </p:sp>
    </p:spTree>
    <p:extLst>
      <p:ext uri="{BB962C8B-B14F-4D97-AF65-F5344CB8AC3E}">
        <p14:creationId xmlns:p14="http://schemas.microsoft.com/office/powerpoint/2010/main" val="355009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6EF97B9-4504-7213-69FA-E4B954829D6A}"/>
              </a:ext>
            </a:extLst>
          </p:cNvPr>
          <p:cNvSpPr>
            <a:spLocks noGrp="1"/>
          </p:cNvSpPr>
          <p:nvPr>
            <p:ph type="title"/>
          </p:nvPr>
        </p:nvSpPr>
        <p:spPr/>
        <p:txBody>
          <a:bodyPr/>
          <a:lstStyle/>
          <a:p>
            <a:r>
              <a:rPr lang="en-US" dirty="0"/>
              <a:t>Recommendations to Reduce IT Energy Consumption</a:t>
            </a:r>
          </a:p>
        </p:txBody>
      </p:sp>
      <p:sp>
        <p:nvSpPr>
          <p:cNvPr id="10" name="Text Placeholder 9">
            <a:extLst>
              <a:ext uri="{FF2B5EF4-FFF2-40B4-BE49-F238E27FC236}">
                <a16:creationId xmlns:a16="http://schemas.microsoft.com/office/drawing/2014/main" id="{2725D947-8027-CB82-9BCE-884B5BAEE809}"/>
              </a:ext>
            </a:extLst>
          </p:cNvPr>
          <p:cNvSpPr>
            <a:spLocks noGrp="1"/>
          </p:cNvSpPr>
          <p:nvPr>
            <p:ph type="body" sz="quarter" idx="18"/>
          </p:nvPr>
        </p:nvSpPr>
        <p:spPr/>
        <p:txBody>
          <a:bodyPr/>
          <a:lstStyle/>
          <a:p>
            <a:r>
              <a:rPr lang="en-US" dirty="0"/>
              <a:t>Audit for Waste and Resource Optimization</a:t>
            </a:r>
          </a:p>
          <a:p>
            <a:endParaRPr lang="en-US" dirty="0"/>
          </a:p>
          <a:p>
            <a:endParaRPr lang="en-US" dirty="0"/>
          </a:p>
        </p:txBody>
      </p:sp>
      <p:sp>
        <p:nvSpPr>
          <p:cNvPr id="11" name="Text Placeholder 10">
            <a:extLst>
              <a:ext uri="{FF2B5EF4-FFF2-40B4-BE49-F238E27FC236}">
                <a16:creationId xmlns:a16="http://schemas.microsoft.com/office/drawing/2014/main" id="{9DCF3CF3-EB3F-6584-5520-FB54BFA66410}"/>
              </a:ext>
            </a:extLst>
          </p:cNvPr>
          <p:cNvSpPr>
            <a:spLocks noGrp="1"/>
          </p:cNvSpPr>
          <p:nvPr>
            <p:ph type="body" sz="quarter" idx="19"/>
          </p:nvPr>
        </p:nvSpPr>
        <p:spPr/>
        <p:txBody>
          <a:bodyPr/>
          <a:lstStyle/>
          <a:p>
            <a:r>
              <a:rPr lang="en-US" dirty="0"/>
              <a:t>Offload to Data Processing Units (DPUs)</a:t>
            </a:r>
          </a:p>
        </p:txBody>
      </p:sp>
      <p:sp>
        <p:nvSpPr>
          <p:cNvPr id="12" name="Text Placeholder 11">
            <a:extLst>
              <a:ext uri="{FF2B5EF4-FFF2-40B4-BE49-F238E27FC236}">
                <a16:creationId xmlns:a16="http://schemas.microsoft.com/office/drawing/2014/main" id="{81A8F95D-2638-B86C-0B3D-DF7BD21D3F3A}"/>
              </a:ext>
            </a:extLst>
          </p:cNvPr>
          <p:cNvSpPr>
            <a:spLocks noGrp="1"/>
          </p:cNvSpPr>
          <p:nvPr>
            <p:ph type="body" sz="quarter" idx="20"/>
          </p:nvPr>
        </p:nvSpPr>
        <p:spPr/>
        <p:txBody>
          <a:bodyPr/>
          <a:lstStyle/>
          <a:p>
            <a:r>
              <a:rPr lang="en-US" dirty="0"/>
              <a:t>Replace On-Site Disaster Recovery with </a:t>
            </a:r>
            <a:r>
              <a:rPr lang="en-US" dirty="0" err="1"/>
              <a:t>DRaaS</a:t>
            </a:r>
            <a:endParaRPr lang="en-US" dirty="0"/>
          </a:p>
        </p:txBody>
      </p:sp>
      <p:grpSp>
        <p:nvGrpSpPr>
          <p:cNvPr id="25" name="Group 24">
            <a:extLst>
              <a:ext uri="{FF2B5EF4-FFF2-40B4-BE49-F238E27FC236}">
                <a16:creationId xmlns:a16="http://schemas.microsoft.com/office/drawing/2014/main" id="{527AC54C-49F9-F717-2354-2B1932E5ACC1}"/>
              </a:ext>
            </a:extLst>
          </p:cNvPr>
          <p:cNvGrpSpPr/>
          <p:nvPr/>
        </p:nvGrpSpPr>
        <p:grpSpPr>
          <a:xfrm>
            <a:off x="8760617" y="2349813"/>
            <a:ext cx="1165897" cy="1167425"/>
            <a:chOff x="5118325" y="2232080"/>
            <a:chExt cx="690348" cy="691253"/>
          </a:xfrm>
          <a:solidFill>
            <a:schemeClr val="accent2"/>
          </a:solidFill>
        </p:grpSpPr>
        <p:sp>
          <p:nvSpPr>
            <p:cNvPr id="27" name="Graphic 3">
              <a:extLst>
                <a:ext uri="{FF2B5EF4-FFF2-40B4-BE49-F238E27FC236}">
                  <a16:creationId xmlns:a16="http://schemas.microsoft.com/office/drawing/2014/main" id="{23AE0BEF-29C2-CF8C-4E98-32B54D4C02D5}"/>
                </a:ext>
              </a:extLst>
            </p:cNvPr>
            <p:cNvSpPr/>
            <p:nvPr/>
          </p:nvSpPr>
          <p:spPr>
            <a:xfrm>
              <a:off x="5629005" y="2376336"/>
              <a:ext cx="179668" cy="453592"/>
            </a:xfrm>
            <a:custGeom>
              <a:avLst/>
              <a:gdLst>
                <a:gd name="connsiteX0" fmla="*/ 45720 w 599122"/>
                <a:gd name="connsiteY0" fmla="*/ 1512548 h 1512547"/>
                <a:gd name="connsiteX1" fmla="*/ 0 w 599122"/>
                <a:gd name="connsiteY1" fmla="*/ 1466828 h 1512547"/>
                <a:gd name="connsiteX2" fmla="*/ 30480 w 599122"/>
                <a:gd name="connsiteY2" fmla="*/ 1423013 h 1512547"/>
                <a:gd name="connsiteX3" fmla="*/ 506730 w 599122"/>
                <a:gd name="connsiteY3" fmla="*/ 752453 h 1512547"/>
                <a:gd name="connsiteX4" fmla="*/ 378142 w 599122"/>
                <a:gd name="connsiteY4" fmla="*/ 345735 h 1512547"/>
                <a:gd name="connsiteX5" fmla="*/ 48577 w 599122"/>
                <a:gd name="connsiteY5" fmla="*/ 88560 h 1512547"/>
                <a:gd name="connsiteX6" fmla="*/ 21907 w 599122"/>
                <a:gd name="connsiteY6" fmla="*/ 29505 h 1512547"/>
                <a:gd name="connsiteX7" fmla="*/ 80963 w 599122"/>
                <a:gd name="connsiteY7" fmla="*/ 2835 h 1512547"/>
                <a:gd name="connsiteX8" fmla="*/ 453390 w 599122"/>
                <a:gd name="connsiteY8" fmla="*/ 293348 h 1512547"/>
                <a:gd name="connsiteX9" fmla="*/ 599122 w 599122"/>
                <a:gd name="connsiteY9" fmla="*/ 753405 h 1512547"/>
                <a:gd name="connsiteX10" fmla="*/ 60960 w 599122"/>
                <a:gd name="connsiteY10" fmla="*/ 1510643 h 1512547"/>
                <a:gd name="connsiteX11" fmla="*/ 45720 w 599122"/>
                <a:gd name="connsiteY11" fmla="*/ 1512548 h 151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9122" h="1512547">
                  <a:moveTo>
                    <a:pt x="45720" y="1512548"/>
                  </a:moveTo>
                  <a:cubicBezTo>
                    <a:pt x="20002" y="1512548"/>
                    <a:pt x="0" y="1491593"/>
                    <a:pt x="0" y="1466828"/>
                  </a:cubicBezTo>
                  <a:cubicBezTo>
                    <a:pt x="0" y="1446826"/>
                    <a:pt x="12382" y="1429681"/>
                    <a:pt x="30480" y="1423013"/>
                  </a:cubicBezTo>
                  <a:cubicBezTo>
                    <a:pt x="315277" y="1323001"/>
                    <a:pt x="505777" y="1054396"/>
                    <a:pt x="506730" y="752453"/>
                  </a:cubicBezTo>
                  <a:cubicBezTo>
                    <a:pt x="506730" y="606721"/>
                    <a:pt x="461963" y="464798"/>
                    <a:pt x="378142" y="345735"/>
                  </a:cubicBezTo>
                  <a:cubicBezTo>
                    <a:pt x="296227" y="228578"/>
                    <a:pt x="180975" y="139043"/>
                    <a:pt x="48577" y="88560"/>
                  </a:cubicBezTo>
                  <a:cubicBezTo>
                    <a:pt x="24765" y="79035"/>
                    <a:pt x="13335" y="53318"/>
                    <a:pt x="21907" y="29505"/>
                  </a:cubicBezTo>
                  <a:cubicBezTo>
                    <a:pt x="31432" y="5693"/>
                    <a:pt x="57150" y="-5737"/>
                    <a:pt x="80963" y="2835"/>
                  </a:cubicBezTo>
                  <a:cubicBezTo>
                    <a:pt x="231457" y="59985"/>
                    <a:pt x="360997" y="160950"/>
                    <a:pt x="453390" y="293348"/>
                  </a:cubicBezTo>
                  <a:cubicBezTo>
                    <a:pt x="548640" y="427650"/>
                    <a:pt x="599122" y="588623"/>
                    <a:pt x="599122" y="753405"/>
                  </a:cubicBezTo>
                  <a:cubicBezTo>
                    <a:pt x="598170" y="1094401"/>
                    <a:pt x="382905" y="1397295"/>
                    <a:pt x="60960" y="1510643"/>
                  </a:cubicBezTo>
                  <a:cubicBezTo>
                    <a:pt x="56197" y="1511595"/>
                    <a:pt x="51435" y="1512548"/>
                    <a:pt x="45720" y="1512548"/>
                  </a:cubicBezTo>
                  <a:close/>
                </a:path>
              </a:pathLst>
            </a:custGeom>
            <a:grpFill/>
            <a:ln w="9525" cap="flat">
              <a:noFill/>
              <a:prstDash val="solid"/>
              <a:miter/>
            </a:ln>
          </p:spPr>
          <p:txBody>
            <a:bodyPr rtlCol="0" anchor="ctr"/>
            <a:lstStyle/>
            <a:p>
              <a:pPr marL="0" marR="0" lvl="0" indent="0" algn="l" defTabSz="913767"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srgbClr val="717074"/>
                </a:solidFill>
                <a:effectLst/>
                <a:uLnTx/>
                <a:uFillTx/>
                <a:latin typeface="Metropolis"/>
                <a:ea typeface="+mn-ea"/>
                <a:cs typeface="+mn-cs"/>
              </a:endParaRPr>
            </a:p>
          </p:txBody>
        </p:sp>
        <p:sp>
          <p:nvSpPr>
            <p:cNvPr id="28" name="Graphic 3">
              <a:extLst>
                <a:ext uri="{FF2B5EF4-FFF2-40B4-BE49-F238E27FC236}">
                  <a16:creationId xmlns:a16="http://schemas.microsoft.com/office/drawing/2014/main" id="{157A2536-BE1F-4D26-A6AE-8873E8AFFECF}"/>
                </a:ext>
              </a:extLst>
            </p:cNvPr>
            <p:cNvSpPr/>
            <p:nvPr/>
          </p:nvSpPr>
          <p:spPr>
            <a:xfrm>
              <a:off x="5118325" y="2232080"/>
              <a:ext cx="477775" cy="234226"/>
            </a:xfrm>
            <a:custGeom>
              <a:avLst/>
              <a:gdLst>
                <a:gd name="connsiteX0" fmla="*/ 46516 w 1593186"/>
                <a:gd name="connsiteY0" fmla="*/ 781050 h 781050"/>
                <a:gd name="connsiteX1" fmla="*/ 37943 w 1593186"/>
                <a:gd name="connsiteY1" fmla="*/ 780098 h 781050"/>
                <a:gd name="connsiteX2" fmla="*/ 796 w 1593186"/>
                <a:gd name="connsiteY2" fmla="*/ 726757 h 781050"/>
                <a:gd name="connsiteX3" fmla="*/ 796 w 1593186"/>
                <a:gd name="connsiteY3" fmla="*/ 726757 h 781050"/>
                <a:gd name="connsiteX4" fmla="*/ 877096 w 1593186"/>
                <a:gd name="connsiteY4" fmla="*/ 0 h 781050"/>
                <a:gd name="connsiteX5" fmla="*/ 1583851 w 1593186"/>
                <a:gd name="connsiteY5" fmla="*/ 347663 h 781050"/>
                <a:gd name="connsiteX6" fmla="*/ 1575278 w 1593186"/>
                <a:gd name="connsiteY6" fmla="*/ 412432 h 781050"/>
                <a:gd name="connsiteX7" fmla="*/ 1511461 w 1593186"/>
                <a:gd name="connsiteY7" fmla="*/ 403860 h 781050"/>
                <a:gd name="connsiteX8" fmla="*/ 877096 w 1593186"/>
                <a:gd name="connsiteY8" fmla="*/ 91440 h 781050"/>
                <a:gd name="connsiteX9" fmla="*/ 91283 w 1593186"/>
                <a:gd name="connsiteY9" fmla="*/ 741998 h 781050"/>
                <a:gd name="connsiteX10" fmla="*/ 46516 w 1593186"/>
                <a:gd name="connsiteY10" fmla="*/ 781050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3186" h="781050">
                  <a:moveTo>
                    <a:pt x="46516" y="781050"/>
                  </a:moveTo>
                  <a:cubicBezTo>
                    <a:pt x="43658" y="781050"/>
                    <a:pt x="40801" y="781050"/>
                    <a:pt x="37943" y="780098"/>
                  </a:cubicBezTo>
                  <a:cubicBezTo>
                    <a:pt x="13178" y="775335"/>
                    <a:pt x="-3967" y="751523"/>
                    <a:pt x="796" y="726757"/>
                  </a:cubicBezTo>
                  <a:lnTo>
                    <a:pt x="796" y="726757"/>
                  </a:lnTo>
                  <a:cubicBezTo>
                    <a:pt x="78901" y="305753"/>
                    <a:pt x="446566" y="0"/>
                    <a:pt x="877096" y="0"/>
                  </a:cubicBezTo>
                  <a:cubicBezTo>
                    <a:pt x="1154273" y="0"/>
                    <a:pt x="1415258" y="128588"/>
                    <a:pt x="1583851" y="347663"/>
                  </a:cubicBezTo>
                  <a:cubicBezTo>
                    <a:pt x="1599091" y="367665"/>
                    <a:pt x="1595281" y="397193"/>
                    <a:pt x="1575278" y="412432"/>
                  </a:cubicBezTo>
                  <a:cubicBezTo>
                    <a:pt x="1555276" y="427673"/>
                    <a:pt x="1526701" y="423863"/>
                    <a:pt x="1511461" y="403860"/>
                  </a:cubicBezTo>
                  <a:cubicBezTo>
                    <a:pt x="1360014" y="206693"/>
                    <a:pt x="1125698" y="91440"/>
                    <a:pt x="877096" y="91440"/>
                  </a:cubicBezTo>
                  <a:cubicBezTo>
                    <a:pt x="491333" y="91440"/>
                    <a:pt x="161768" y="364808"/>
                    <a:pt x="91283" y="741998"/>
                  </a:cubicBezTo>
                  <a:cubicBezTo>
                    <a:pt x="88426" y="765810"/>
                    <a:pt x="69376" y="781050"/>
                    <a:pt x="46516" y="781050"/>
                  </a:cubicBezTo>
                  <a:close/>
                </a:path>
              </a:pathLst>
            </a:custGeom>
            <a:grpFill/>
            <a:ln w="9525" cap="flat">
              <a:noFill/>
              <a:prstDash val="solid"/>
              <a:miter/>
            </a:ln>
          </p:spPr>
          <p:txBody>
            <a:bodyPr rtlCol="0" anchor="ctr"/>
            <a:lstStyle/>
            <a:p>
              <a:pPr marL="0" marR="0" lvl="0" indent="0" algn="l" defTabSz="913767"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srgbClr val="717074"/>
                </a:solidFill>
                <a:effectLst/>
                <a:uLnTx/>
                <a:uFillTx/>
                <a:latin typeface="Metropolis"/>
                <a:ea typeface="+mn-ea"/>
                <a:cs typeface="+mn-cs"/>
              </a:endParaRPr>
            </a:p>
          </p:txBody>
        </p:sp>
        <p:sp>
          <p:nvSpPr>
            <p:cNvPr id="29" name="Graphic 3">
              <a:extLst>
                <a:ext uri="{FF2B5EF4-FFF2-40B4-BE49-F238E27FC236}">
                  <a16:creationId xmlns:a16="http://schemas.microsoft.com/office/drawing/2014/main" id="{9C788C7B-C664-62EA-3785-11B12A5893C8}"/>
                </a:ext>
              </a:extLst>
            </p:cNvPr>
            <p:cNvSpPr/>
            <p:nvPr/>
          </p:nvSpPr>
          <p:spPr>
            <a:xfrm>
              <a:off x="5120635" y="2320058"/>
              <a:ext cx="596320" cy="432175"/>
            </a:xfrm>
            <a:custGeom>
              <a:avLst/>
              <a:gdLst>
                <a:gd name="connsiteX0" fmla="*/ 1478039 w 1988488"/>
                <a:gd name="connsiteY0" fmla="*/ 422910 h 1441132"/>
                <a:gd name="connsiteX1" fmla="*/ 1459942 w 1988488"/>
                <a:gd name="connsiteY1" fmla="*/ 422910 h 1441132"/>
                <a:gd name="connsiteX2" fmla="*/ 891299 w 1988488"/>
                <a:gd name="connsiteY2" fmla="*/ 0 h 1441132"/>
                <a:gd name="connsiteX3" fmla="*/ 296939 w 1988488"/>
                <a:gd name="connsiteY3" fmla="*/ 593407 h 1441132"/>
                <a:gd name="connsiteX4" fmla="*/ 296939 w 1988488"/>
                <a:gd name="connsiteY4" fmla="*/ 599123 h 1441132"/>
                <a:gd name="connsiteX5" fmla="*/ 21667 w 1988488"/>
                <a:gd name="connsiteY5" fmla="*/ 1144905 h 1441132"/>
                <a:gd name="connsiteX6" fmla="*/ 418859 w 1988488"/>
                <a:gd name="connsiteY6" fmla="*/ 1441133 h 1441132"/>
                <a:gd name="connsiteX7" fmla="*/ 418859 w 1988488"/>
                <a:gd name="connsiteY7" fmla="*/ 1348740 h 1441132"/>
                <a:gd name="connsiteX8" fmla="*/ 92152 w 1988488"/>
                <a:gd name="connsiteY8" fmla="*/ 995362 h 1441132"/>
                <a:gd name="connsiteX9" fmla="*/ 355042 w 1988488"/>
                <a:gd name="connsiteY9" fmla="*/ 677228 h 1441132"/>
                <a:gd name="connsiteX10" fmla="*/ 393142 w 1988488"/>
                <a:gd name="connsiteY10" fmla="*/ 668655 h 1441132"/>
                <a:gd name="connsiteX11" fmla="*/ 390284 w 1988488"/>
                <a:gd name="connsiteY11" fmla="*/ 629603 h 1441132"/>
                <a:gd name="connsiteX12" fmla="*/ 388379 w 1988488"/>
                <a:gd name="connsiteY12" fmla="*/ 592455 h 1441132"/>
                <a:gd name="connsiteX13" fmla="*/ 890347 w 1988488"/>
                <a:gd name="connsiteY13" fmla="*/ 91440 h 1441132"/>
                <a:gd name="connsiteX14" fmla="*/ 1205624 w 1988488"/>
                <a:gd name="connsiteY14" fmla="*/ 202882 h 1441132"/>
                <a:gd name="connsiteX15" fmla="*/ 1379932 w 1988488"/>
                <a:gd name="connsiteY15" fmla="*/ 481965 h 1441132"/>
                <a:gd name="connsiteX16" fmla="*/ 1389457 w 1988488"/>
                <a:gd name="connsiteY16" fmla="*/ 521970 h 1441132"/>
                <a:gd name="connsiteX17" fmla="*/ 1430414 w 1988488"/>
                <a:gd name="connsiteY17" fmla="*/ 517207 h 1441132"/>
                <a:gd name="connsiteX18" fmla="*/ 1478039 w 1988488"/>
                <a:gd name="connsiteY18" fmla="*/ 514350 h 1441132"/>
                <a:gd name="connsiteX19" fmla="*/ 1896187 w 1988488"/>
                <a:gd name="connsiteY19" fmla="*/ 930593 h 1441132"/>
                <a:gd name="connsiteX20" fmla="*/ 1695209 w 1988488"/>
                <a:gd name="connsiteY20" fmla="*/ 1288733 h 1441132"/>
                <a:gd name="connsiteX21" fmla="*/ 1679969 w 1988488"/>
                <a:gd name="connsiteY21" fmla="*/ 1297305 h 1441132"/>
                <a:gd name="connsiteX22" fmla="*/ 1597101 w 1988488"/>
                <a:gd name="connsiteY22" fmla="*/ 1331595 h 1441132"/>
                <a:gd name="connsiteX23" fmla="*/ 1597101 w 1988488"/>
                <a:gd name="connsiteY23" fmla="*/ 1426845 h 1441132"/>
                <a:gd name="connsiteX24" fmla="*/ 1723784 w 1988488"/>
                <a:gd name="connsiteY24" fmla="*/ 1378268 h 1441132"/>
                <a:gd name="connsiteX25" fmla="*/ 1742834 w 1988488"/>
                <a:gd name="connsiteY25" fmla="*/ 1366837 h 1441132"/>
                <a:gd name="connsiteX26" fmla="*/ 1915237 w 1988488"/>
                <a:gd name="connsiteY26" fmla="*/ 667703 h 1441132"/>
                <a:gd name="connsiteX27" fmla="*/ 1478039 w 1988488"/>
                <a:gd name="connsiteY27" fmla="*/ 422910 h 1441132"/>
                <a:gd name="connsiteX28" fmla="*/ 1478039 w 1988488"/>
                <a:gd name="connsiteY28" fmla="*/ 422910 h 144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88488" h="1441132">
                  <a:moveTo>
                    <a:pt x="1478039" y="422910"/>
                  </a:moveTo>
                  <a:cubicBezTo>
                    <a:pt x="1472324" y="422910"/>
                    <a:pt x="1466609" y="422910"/>
                    <a:pt x="1459942" y="422910"/>
                  </a:cubicBezTo>
                  <a:cubicBezTo>
                    <a:pt x="1384694" y="171450"/>
                    <a:pt x="1153237" y="0"/>
                    <a:pt x="891299" y="0"/>
                  </a:cubicBezTo>
                  <a:cubicBezTo>
                    <a:pt x="563639" y="0"/>
                    <a:pt x="296939" y="265748"/>
                    <a:pt x="296939" y="593407"/>
                  </a:cubicBezTo>
                  <a:cubicBezTo>
                    <a:pt x="296939" y="595312"/>
                    <a:pt x="296939" y="597218"/>
                    <a:pt x="296939" y="599123"/>
                  </a:cubicBezTo>
                  <a:cubicBezTo>
                    <a:pt x="70244" y="674370"/>
                    <a:pt x="-52628" y="918210"/>
                    <a:pt x="21667" y="1144905"/>
                  </a:cubicBezTo>
                  <a:cubicBezTo>
                    <a:pt x="78817" y="1317308"/>
                    <a:pt x="236931" y="1435418"/>
                    <a:pt x="418859" y="1441133"/>
                  </a:cubicBezTo>
                  <a:lnTo>
                    <a:pt x="418859" y="1348740"/>
                  </a:lnTo>
                  <a:cubicBezTo>
                    <a:pt x="231217" y="1341120"/>
                    <a:pt x="85484" y="1183005"/>
                    <a:pt x="92152" y="995362"/>
                  </a:cubicBezTo>
                  <a:cubicBezTo>
                    <a:pt x="97867" y="842010"/>
                    <a:pt x="205499" y="712470"/>
                    <a:pt x="355042" y="677228"/>
                  </a:cubicBezTo>
                  <a:lnTo>
                    <a:pt x="393142" y="668655"/>
                  </a:lnTo>
                  <a:lnTo>
                    <a:pt x="390284" y="629603"/>
                  </a:lnTo>
                  <a:cubicBezTo>
                    <a:pt x="389331" y="615315"/>
                    <a:pt x="388379" y="603885"/>
                    <a:pt x="388379" y="592455"/>
                  </a:cubicBezTo>
                  <a:cubicBezTo>
                    <a:pt x="389331" y="315278"/>
                    <a:pt x="613169" y="91440"/>
                    <a:pt x="890347" y="91440"/>
                  </a:cubicBezTo>
                  <a:cubicBezTo>
                    <a:pt x="1005599" y="90487"/>
                    <a:pt x="1117042" y="130493"/>
                    <a:pt x="1205624" y="202882"/>
                  </a:cubicBezTo>
                  <a:cubicBezTo>
                    <a:pt x="1293254" y="273368"/>
                    <a:pt x="1354214" y="371475"/>
                    <a:pt x="1379932" y="481965"/>
                  </a:cubicBezTo>
                  <a:lnTo>
                    <a:pt x="1389457" y="521970"/>
                  </a:lnTo>
                  <a:lnTo>
                    <a:pt x="1430414" y="517207"/>
                  </a:lnTo>
                  <a:cubicBezTo>
                    <a:pt x="1445654" y="515303"/>
                    <a:pt x="1461847" y="514350"/>
                    <a:pt x="1478039" y="514350"/>
                  </a:cubicBezTo>
                  <a:cubicBezTo>
                    <a:pt x="1708544" y="513398"/>
                    <a:pt x="1896187" y="700087"/>
                    <a:pt x="1896187" y="930593"/>
                  </a:cubicBezTo>
                  <a:cubicBezTo>
                    <a:pt x="1896187" y="1077278"/>
                    <a:pt x="1819987" y="1212533"/>
                    <a:pt x="1695209" y="1288733"/>
                  </a:cubicBezTo>
                  <a:cubicBezTo>
                    <a:pt x="1690447" y="1291590"/>
                    <a:pt x="1684732" y="1294448"/>
                    <a:pt x="1679969" y="1297305"/>
                  </a:cubicBezTo>
                  <a:cubicBezTo>
                    <a:pt x="1653299" y="1311593"/>
                    <a:pt x="1625676" y="1323022"/>
                    <a:pt x="1597101" y="1331595"/>
                  </a:cubicBezTo>
                  <a:lnTo>
                    <a:pt x="1597101" y="1426845"/>
                  </a:lnTo>
                  <a:cubicBezTo>
                    <a:pt x="1640917" y="1416368"/>
                    <a:pt x="1683779" y="1400175"/>
                    <a:pt x="1723784" y="1378268"/>
                  </a:cubicBezTo>
                  <a:cubicBezTo>
                    <a:pt x="1730451" y="1374458"/>
                    <a:pt x="1736167" y="1370647"/>
                    <a:pt x="1742834" y="1366837"/>
                  </a:cubicBezTo>
                  <a:cubicBezTo>
                    <a:pt x="1983817" y="1221105"/>
                    <a:pt x="2060017" y="907732"/>
                    <a:pt x="1915237" y="667703"/>
                  </a:cubicBezTo>
                  <a:cubicBezTo>
                    <a:pt x="1821892" y="516255"/>
                    <a:pt x="1656157" y="422910"/>
                    <a:pt x="1478039" y="422910"/>
                  </a:cubicBezTo>
                  <a:lnTo>
                    <a:pt x="1478039" y="422910"/>
                  </a:lnTo>
                  <a:close/>
                </a:path>
              </a:pathLst>
            </a:custGeom>
            <a:grpFill/>
            <a:ln w="9525" cap="flat">
              <a:noFill/>
              <a:prstDash val="solid"/>
              <a:miter/>
            </a:ln>
          </p:spPr>
          <p:txBody>
            <a:bodyPr rtlCol="0" anchor="ctr"/>
            <a:lstStyle/>
            <a:p>
              <a:pPr marL="0" marR="0" lvl="0" indent="0" algn="l" defTabSz="913767"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srgbClr val="717074"/>
                </a:solidFill>
                <a:effectLst/>
                <a:uLnTx/>
                <a:uFillTx/>
                <a:latin typeface="Metropolis"/>
                <a:ea typeface="+mn-ea"/>
                <a:cs typeface="+mn-cs"/>
              </a:endParaRPr>
            </a:p>
          </p:txBody>
        </p:sp>
        <p:sp>
          <p:nvSpPr>
            <p:cNvPr id="30" name="Graphic 3">
              <a:extLst>
                <a:ext uri="{FF2B5EF4-FFF2-40B4-BE49-F238E27FC236}">
                  <a16:creationId xmlns:a16="http://schemas.microsoft.com/office/drawing/2014/main" id="{2A3C1880-129B-384E-43A7-0314143D40FD}"/>
                </a:ext>
              </a:extLst>
            </p:cNvPr>
            <p:cNvSpPr/>
            <p:nvPr/>
          </p:nvSpPr>
          <p:spPr>
            <a:xfrm>
              <a:off x="5368500" y="2607413"/>
              <a:ext cx="209164" cy="315920"/>
            </a:xfrm>
            <a:custGeom>
              <a:avLst/>
              <a:gdLst>
                <a:gd name="connsiteX0" fmla="*/ 684847 w 697477"/>
                <a:gd name="connsiteY0" fmla="*/ 917257 h 1053465"/>
                <a:gd name="connsiteX1" fmla="*/ 549593 w 697477"/>
                <a:gd name="connsiteY1" fmla="*/ 1053465 h 1053465"/>
                <a:gd name="connsiteX2" fmla="*/ 418147 w 697477"/>
                <a:gd name="connsiteY2" fmla="*/ 917257 h 1053465"/>
                <a:gd name="connsiteX3" fmla="*/ 419100 w 697477"/>
                <a:gd name="connsiteY3" fmla="*/ 852488 h 1053465"/>
                <a:gd name="connsiteX4" fmla="*/ 483870 w 697477"/>
                <a:gd name="connsiteY4" fmla="*/ 853440 h 1053465"/>
                <a:gd name="connsiteX5" fmla="*/ 505777 w 697477"/>
                <a:gd name="connsiteY5" fmla="*/ 876300 h 1053465"/>
                <a:gd name="connsiteX6" fmla="*/ 505777 w 697477"/>
                <a:gd name="connsiteY6" fmla="*/ 92392 h 1053465"/>
                <a:gd name="connsiteX7" fmla="*/ 75247 w 697477"/>
                <a:gd name="connsiteY7" fmla="*/ 92392 h 1053465"/>
                <a:gd name="connsiteX8" fmla="*/ 0 w 697477"/>
                <a:gd name="connsiteY8" fmla="*/ 0 h 1053465"/>
                <a:gd name="connsiteX9" fmla="*/ 597218 w 697477"/>
                <a:gd name="connsiteY9" fmla="*/ 0 h 1053465"/>
                <a:gd name="connsiteX10" fmla="*/ 597218 w 697477"/>
                <a:gd name="connsiteY10" fmla="*/ 873443 h 1053465"/>
                <a:gd name="connsiteX11" fmla="*/ 618172 w 697477"/>
                <a:gd name="connsiteY11" fmla="*/ 852488 h 1053465"/>
                <a:gd name="connsiteX12" fmla="*/ 682943 w 697477"/>
                <a:gd name="connsiteY12" fmla="*/ 853440 h 1053465"/>
                <a:gd name="connsiteX13" fmla="*/ 684847 w 697477"/>
                <a:gd name="connsiteY13" fmla="*/ 917257 h 1053465"/>
                <a:gd name="connsiteX14" fmla="*/ 684847 w 697477"/>
                <a:gd name="connsiteY14" fmla="*/ 917257 h 105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7477" h="1053465">
                  <a:moveTo>
                    <a:pt x="684847" y="917257"/>
                  </a:moveTo>
                  <a:lnTo>
                    <a:pt x="549593" y="1053465"/>
                  </a:lnTo>
                  <a:lnTo>
                    <a:pt x="418147" y="917257"/>
                  </a:lnTo>
                  <a:cubicBezTo>
                    <a:pt x="400050" y="899160"/>
                    <a:pt x="401002" y="869632"/>
                    <a:pt x="419100" y="852488"/>
                  </a:cubicBezTo>
                  <a:cubicBezTo>
                    <a:pt x="437197" y="835343"/>
                    <a:pt x="466725" y="835343"/>
                    <a:pt x="483870" y="853440"/>
                  </a:cubicBezTo>
                  <a:lnTo>
                    <a:pt x="505777" y="876300"/>
                  </a:lnTo>
                  <a:lnTo>
                    <a:pt x="505777" y="92392"/>
                  </a:lnTo>
                  <a:lnTo>
                    <a:pt x="75247" y="92392"/>
                  </a:lnTo>
                  <a:lnTo>
                    <a:pt x="0" y="0"/>
                  </a:lnTo>
                  <a:lnTo>
                    <a:pt x="597218" y="0"/>
                  </a:lnTo>
                  <a:lnTo>
                    <a:pt x="597218" y="873443"/>
                  </a:lnTo>
                  <a:lnTo>
                    <a:pt x="618172" y="852488"/>
                  </a:lnTo>
                  <a:cubicBezTo>
                    <a:pt x="636270" y="835343"/>
                    <a:pt x="665797" y="835343"/>
                    <a:pt x="682943" y="853440"/>
                  </a:cubicBezTo>
                  <a:cubicBezTo>
                    <a:pt x="701993" y="872490"/>
                    <a:pt x="701993" y="900113"/>
                    <a:pt x="684847" y="917257"/>
                  </a:cubicBezTo>
                  <a:lnTo>
                    <a:pt x="684847" y="917257"/>
                  </a:lnTo>
                  <a:close/>
                </a:path>
              </a:pathLst>
            </a:custGeom>
            <a:grpFill/>
            <a:ln w="9525" cap="flat">
              <a:noFill/>
              <a:prstDash val="solid"/>
              <a:miter/>
            </a:ln>
          </p:spPr>
          <p:txBody>
            <a:bodyPr rtlCol="0" anchor="ctr"/>
            <a:lstStyle/>
            <a:p>
              <a:pPr marL="0" marR="0" lvl="0" indent="0" algn="l" defTabSz="913767"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srgbClr val="717074"/>
                </a:solidFill>
                <a:effectLst/>
                <a:uLnTx/>
                <a:uFillTx/>
                <a:latin typeface="Metropolis"/>
                <a:ea typeface="+mn-ea"/>
                <a:cs typeface="+mn-cs"/>
              </a:endParaRPr>
            </a:p>
          </p:txBody>
        </p:sp>
        <p:sp>
          <p:nvSpPr>
            <p:cNvPr id="31" name="Graphic 3">
              <a:extLst>
                <a:ext uri="{FF2B5EF4-FFF2-40B4-BE49-F238E27FC236}">
                  <a16:creationId xmlns:a16="http://schemas.microsoft.com/office/drawing/2014/main" id="{14FD7F81-CF26-9295-1D82-2C1AB384A41B}"/>
                </a:ext>
              </a:extLst>
            </p:cNvPr>
            <p:cNvSpPr/>
            <p:nvPr/>
          </p:nvSpPr>
          <p:spPr>
            <a:xfrm>
              <a:off x="5270554" y="2608270"/>
              <a:ext cx="204204" cy="313920"/>
            </a:xfrm>
            <a:custGeom>
              <a:avLst/>
              <a:gdLst>
                <a:gd name="connsiteX0" fmla="*/ 96105 w 680940"/>
                <a:gd name="connsiteY0" fmla="*/ 1046798 h 1046797"/>
                <a:gd name="connsiteX1" fmla="*/ 96105 w 680940"/>
                <a:gd name="connsiteY1" fmla="*/ 180975 h 1046797"/>
                <a:gd name="connsiteX2" fmla="*/ 78960 w 680940"/>
                <a:gd name="connsiteY2" fmla="*/ 200025 h 1046797"/>
                <a:gd name="connsiteX3" fmla="*/ 14190 w 680940"/>
                <a:gd name="connsiteY3" fmla="*/ 201930 h 1046797"/>
                <a:gd name="connsiteX4" fmla="*/ 12285 w 680940"/>
                <a:gd name="connsiteY4" fmla="*/ 137160 h 1046797"/>
                <a:gd name="connsiteX5" fmla="*/ 12285 w 680940"/>
                <a:gd name="connsiteY5" fmla="*/ 137160 h 1046797"/>
                <a:gd name="connsiteX6" fmla="*/ 140873 w 680940"/>
                <a:gd name="connsiteY6" fmla="*/ 0 h 1046797"/>
                <a:gd name="connsiteX7" fmla="*/ 279937 w 680940"/>
                <a:gd name="connsiteY7" fmla="*/ 135255 h 1046797"/>
                <a:gd name="connsiteX8" fmla="*/ 278985 w 680940"/>
                <a:gd name="connsiteY8" fmla="*/ 200025 h 1046797"/>
                <a:gd name="connsiteX9" fmla="*/ 215168 w 680940"/>
                <a:gd name="connsiteY9" fmla="*/ 200977 h 1046797"/>
                <a:gd name="connsiteX10" fmla="*/ 189450 w 680940"/>
                <a:gd name="connsiteY10" fmla="*/ 175260 h 1046797"/>
                <a:gd name="connsiteX11" fmla="*/ 189450 w 680940"/>
                <a:gd name="connsiteY11" fmla="*/ 954405 h 1046797"/>
                <a:gd name="connsiteX12" fmla="*/ 605693 w 680940"/>
                <a:gd name="connsiteY12" fmla="*/ 954405 h 1046797"/>
                <a:gd name="connsiteX13" fmla="*/ 680940 w 680940"/>
                <a:gd name="connsiteY13" fmla="*/ 1046798 h 1046797"/>
                <a:gd name="connsiteX14" fmla="*/ 96105 w 680940"/>
                <a:gd name="connsiteY14" fmla="*/ 1046798 h 1046797"/>
                <a:gd name="connsiteX15" fmla="*/ 96105 w 680940"/>
                <a:gd name="connsiteY15" fmla="*/ 1046798 h 1046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0940" h="1046797">
                  <a:moveTo>
                    <a:pt x="96105" y="1046798"/>
                  </a:moveTo>
                  <a:lnTo>
                    <a:pt x="96105" y="180975"/>
                  </a:lnTo>
                  <a:lnTo>
                    <a:pt x="78960" y="200025"/>
                  </a:lnTo>
                  <a:cubicBezTo>
                    <a:pt x="61815" y="218122"/>
                    <a:pt x="32287" y="219075"/>
                    <a:pt x="14190" y="201930"/>
                  </a:cubicBezTo>
                  <a:cubicBezTo>
                    <a:pt x="-3907" y="184785"/>
                    <a:pt x="-4860" y="155258"/>
                    <a:pt x="12285" y="137160"/>
                  </a:cubicBezTo>
                  <a:lnTo>
                    <a:pt x="12285" y="137160"/>
                  </a:lnTo>
                  <a:lnTo>
                    <a:pt x="140873" y="0"/>
                  </a:lnTo>
                  <a:lnTo>
                    <a:pt x="279937" y="135255"/>
                  </a:lnTo>
                  <a:cubicBezTo>
                    <a:pt x="298035" y="153352"/>
                    <a:pt x="297082" y="182880"/>
                    <a:pt x="278985" y="200025"/>
                  </a:cubicBezTo>
                  <a:cubicBezTo>
                    <a:pt x="261840" y="217170"/>
                    <a:pt x="233265" y="217170"/>
                    <a:pt x="215168" y="200977"/>
                  </a:cubicBezTo>
                  <a:lnTo>
                    <a:pt x="189450" y="175260"/>
                  </a:lnTo>
                  <a:lnTo>
                    <a:pt x="189450" y="954405"/>
                  </a:lnTo>
                  <a:lnTo>
                    <a:pt x="605693" y="954405"/>
                  </a:lnTo>
                  <a:lnTo>
                    <a:pt x="680940" y="1046798"/>
                  </a:lnTo>
                  <a:lnTo>
                    <a:pt x="96105" y="1046798"/>
                  </a:lnTo>
                  <a:lnTo>
                    <a:pt x="96105" y="1046798"/>
                  </a:lnTo>
                  <a:close/>
                </a:path>
              </a:pathLst>
            </a:custGeom>
            <a:grpFill/>
            <a:ln w="9525" cap="flat">
              <a:noFill/>
              <a:prstDash val="solid"/>
              <a:miter/>
            </a:ln>
          </p:spPr>
          <p:txBody>
            <a:bodyPr rtlCol="0" anchor="ctr"/>
            <a:lstStyle/>
            <a:p>
              <a:pPr marL="0" marR="0" lvl="0" indent="0" algn="l" defTabSz="913767"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srgbClr val="717074"/>
                </a:solidFill>
                <a:effectLst/>
                <a:uLnTx/>
                <a:uFillTx/>
                <a:latin typeface="Metropolis"/>
                <a:ea typeface="+mn-ea"/>
                <a:cs typeface="+mn-cs"/>
              </a:endParaRPr>
            </a:p>
          </p:txBody>
        </p:sp>
        <p:sp>
          <p:nvSpPr>
            <p:cNvPr id="32" name="Graphic 3">
              <a:extLst>
                <a:ext uri="{FF2B5EF4-FFF2-40B4-BE49-F238E27FC236}">
                  <a16:creationId xmlns:a16="http://schemas.microsoft.com/office/drawing/2014/main" id="{691EF5F0-DFBB-9923-92B6-FC68325D7184}"/>
                </a:ext>
              </a:extLst>
            </p:cNvPr>
            <p:cNvSpPr/>
            <p:nvPr/>
          </p:nvSpPr>
          <p:spPr>
            <a:xfrm>
              <a:off x="5362787" y="2679681"/>
              <a:ext cx="118827" cy="177097"/>
            </a:xfrm>
            <a:custGeom>
              <a:avLst/>
              <a:gdLst>
                <a:gd name="connsiteX0" fmla="*/ 341947 w 396239"/>
                <a:gd name="connsiteY0" fmla="*/ 16192 h 590549"/>
                <a:gd name="connsiteX1" fmla="*/ 348615 w 396239"/>
                <a:gd name="connsiteY1" fmla="*/ 0 h 590549"/>
                <a:gd name="connsiteX2" fmla="*/ 241935 w 396239"/>
                <a:gd name="connsiteY2" fmla="*/ 0 h 590549"/>
                <a:gd name="connsiteX3" fmla="*/ 34290 w 396239"/>
                <a:gd name="connsiteY3" fmla="*/ 311467 h 590549"/>
                <a:gd name="connsiteX4" fmla="*/ 210502 w 396239"/>
                <a:gd name="connsiteY4" fmla="*/ 311467 h 590549"/>
                <a:gd name="connsiteX5" fmla="*/ 6668 w 396239"/>
                <a:gd name="connsiteY5" fmla="*/ 579120 h 590549"/>
                <a:gd name="connsiteX6" fmla="*/ 0 w 396239"/>
                <a:gd name="connsiteY6" fmla="*/ 590550 h 590549"/>
                <a:gd name="connsiteX7" fmla="*/ 113347 w 396239"/>
                <a:gd name="connsiteY7" fmla="*/ 590550 h 590549"/>
                <a:gd name="connsiteX8" fmla="*/ 396240 w 396239"/>
                <a:gd name="connsiteY8" fmla="*/ 219075 h 590549"/>
                <a:gd name="connsiteX9" fmla="*/ 205740 w 396239"/>
                <a:gd name="connsiteY9" fmla="*/ 219075 h 590549"/>
                <a:gd name="connsiteX10" fmla="*/ 341947 w 396239"/>
                <a:gd name="connsiteY10" fmla="*/ 16192 h 59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6239" h="590549">
                  <a:moveTo>
                    <a:pt x="341947" y="16192"/>
                  </a:moveTo>
                  <a:cubicBezTo>
                    <a:pt x="344805" y="11430"/>
                    <a:pt x="347663" y="5715"/>
                    <a:pt x="348615" y="0"/>
                  </a:cubicBezTo>
                  <a:lnTo>
                    <a:pt x="241935" y="0"/>
                  </a:lnTo>
                  <a:lnTo>
                    <a:pt x="34290" y="311467"/>
                  </a:lnTo>
                  <a:lnTo>
                    <a:pt x="210502" y="311467"/>
                  </a:lnTo>
                  <a:lnTo>
                    <a:pt x="6668" y="579120"/>
                  </a:lnTo>
                  <a:cubicBezTo>
                    <a:pt x="3810" y="582930"/>
                    <a:pt x="1905" y="586740"/>
                    <a:pt x="0" y="590550"/>
                  </a:cubicBezTo>
                  <a:lnTo>
                    <a:pt x="113347" y="590550"/>
                  </a:lnTo>
                  <a:lnTo>
                    <a:pt x="396240" y="219075"/>
                  </a:lnTo>
                  <a:lnTo>
                    <a:pt x="205740" y="219075"/>
                  </a:lnTo>
                  <a:lnTo>
                    <a:pt x="341947" y="16192"/>
                  </a:lnTo>
                  <a:close/>
                </a:path>
              </a:pathLst>
            </a:custGeom>
            <a:grpFill/>
            <a:ln w="9525" cap="flat">
              <a:noFill/>
              <a:prstDash val="solid"/>
              <a:miter/>
            </a:ln>
          </p:spPr>
          <p:txBody>
            <a:bodyPr rtlCol="0" anchor="ctr"/>
            <a:lstStyle/>
            <a:p>
              <a:pPr marL="0" marR="0" lvl="0" indent="0" algn="l" defTabSz="913767"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srgbClr val="717074"/>
                </a:solidFill>
                <a:effectLst/>
                <a:uLnTx/>
                <a:uFillTx/>
                <a:latin typeface="Metropolis"/>
                <a:ea typeface="+mn-ea"/>
                <a:cs typeface="+mn-cs"/>
              </a:endParaRPr>
            </a:p>
          </p:txBody>
        </p:sp>
      </p:grpSp>
      <p:grpSp>
        <p:nvGrpSpPr>
          <p:cNvPr id="33" name="Group 32" descr="Network Card&#10;">
            <a:extLst>
              <a:ext uri="{FF2B5EF4-FFF2-40B4-BE49-F238E27FC236}">
                <a16:creationId xmlns:a16="http://schemas.microsoft.com/office/drawing/2014/main" id="{130B426B-7758-78A6-70D7-C0995C1189DF}"/>
              </a:ext>
            </a:extLst>
          </p:cNvPr>
          <p:cNvGrpSpPr/>
          <p:nvPr/>
        </p:nvGrpSpPr>
        <p:grpSpPr>
          <a:xfrm>
            <a:off x="5450813" y="2466240"/>
            <a:ext cx="1285611" cy="963093"/>
            <a:chOff x="7124173" y="2008599"/>
            <a:chExt cx="602545" cy="451386"/>
          </a:xfrm>
          <a:solidFill>
            <a:schemeClr val="accent1"/>
          </a:solidFill>
        </p:grpSpPr>
        <p:sp>
          <p:nvSpPr>
            <p:cNvPr id="34" name="Picture Placeholder 91">
              <a:extLst>
                <a:ext uri="{FF2B5EF4-FFF2-40B4-BE49-F238E27FC236}">
                  <a16:creationId xmlns:a16="http://schemas.microsoft.com/office/drawing/2014/main" id="{9FE63630-F5E6-4FC8-B8A8-61B690C9FEDE}"/>
                </a:ext>
              </a:extLst>
            </p:cNvPr>
            <p:cNvSpPr/>
            <p:nvPr/>
          </p:nvSpPr>
          <p:spPr>
            <a:xfrm>
              <a:off x="7443060" y="2142743"/>
              <a:ext cx="185627" cy="185563"/>
            </a:xfrm>
            <a:custGeom>
              <a:avLst/>
              <a:gdLst>
                <a:gd name="connsiteX0" fmla="*/ 0 w 185627"/>
                <a:gd name="connsiteY0" fmla="*/ 0 h 185563"/>
                <a:gd name="connsiteX1" fmla="*/ 0 w 185627"/>
                <a:gd name="connsiteY1" fmla="*/ 185564 h 185563"/>
                <a:gd name="connsiteX2" fmla="*/ 185627 w 185627"/>
                <a:gd name="connsiteY2" fmla="*/ 185564 h 185563"/>
                <a:gd name="connsiteX3" fmla="*/ 185627 w 185627"/>
                <a:gd name="connsiteY3" fmla="*/ 0 h 185563"/>
                <a:gd name="connsiteX4" fmla="*/ 169942 w 185627"/>
                <a:gd name="connsiteY4" fmla="*/ 169752 h 185563"/>
                <a:gd name="connsiteX5" fmla="*/ 15812 w 185627"/>
                <a:gd name="connsiteY5" fmla="*/ 169752 h 185563"/>
                <a:gd name="connsiteX6" fmla="*/ 15812 w 185627"/>
                <a:gd name="connsiteY6" fmla="*/ 15622 h 185563"/>
                <a:gd name="connsiteX7" fmla="*/ 169942 w 185627"/>
                <a:gd name="connsiteY7" fmla="*/ 15622 h 18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627" h="185563">
                  <a:moveTo>
                    <a:pt x="0" y="0"/>
                  </a:moveTo>
                  <a:lnTo>
                    <a:pt x="0" y="185564"/>
                  </a:lnTo>
                  <a:lnTo>
                    <a:pt x="185627" y="185564"/>
                  </a:lnTo>
                  <a:lnTo>
                    <a:pt x="185627" y="0"/>
                  </a:lnTo>
                  <a:close/>
                  <a:moveTo>
                    <a:pt x="169942" y="169752"/>
                  </a:moveTo>
                  <a:lnTo>
                    <a:pt x="15812" y="169752"/>
                  </a:lnTo>
                  <a:lnTo>
                    <a:pt x="15812" y="15622"/>
                  </a:lnTo>
                  <a:lnTo>
                    <a:pt x="169942" y="15622"/>
                  </a:lnTo>
                  <a:close/>
                </a:path>
              </a:pathLst>
            </a:custGeom>
            <a:grpFill/>
            <a:ln w="6271" cap="flat">
              <a:noFill/>
              <a:prstDash val="solid"/>
              <a:miter/>
            </a:ln>
          </p:spPr>
          <p:txBody>
            <a:bodyPr rtlCol="0" anchor="ctr"/>
            <a:lstStyle/>
            <a:p>
              <a:endParaRPr lang="en-US"/>
            </a:p>
          </p:txBody>
        </p:sp>
        <p:sp>
          <p:nvSpPr>
            <p:cNvPr id="35" name="Picture Placeholder 91">
              <a:extLst>
                <a:ext uri="{FF2B5EF4-FFF2-40B4-BE49-F238E27FC236}">
                  <a16:creationId xmlns:a16="http://schemas.microsoft.com/office/drawing/2014/main" id="{DDFCDB2A-95A0-F37D-2CB6-DDC34F90F05D}"/>
                </a:ext>
              </a:extLst>
            </p:cNvPr>
            <p:cNvSpPr/>
            <p:nvPr/>
          </p:nvSpPr>
          <p:spPr>
            <a:xfrm>
              <a:off x="7258489" y="2179103"/>
              <a:ext cx="168569" cy="112718"/>
            </a:xfrm>
            <a:custGeom>
              <a:avLst/>
              <a:gdLst>
                <a:gd name="connsiteX0" fmla="*/ 112154 w 168569"/>
                <a:gd name="connsiteY0" fmla="*/ 64265 h 112718"/>
                <a:gd name="connsiteX1" fmla="*/ 168570 w 168569"/>
                <a:gd name="connsiteY1" fmla="*/ 64265 h 112718"/>
                <a:gd name="connsiteX2" fmla="*/ 168570 w 168569"/>
                <a:gd name="connsiteY2" fmla="*/ 48454 h 112718"/>
                <a:gd name="connsiteX3" fmla="*/ 112154 w 168569"/>
                <a:gd name="connsiteY3" fmla="*/ 48454 h 112718"/>
                <a:gd name="connsiteX4" fmla="*/ 48454 w 168569"/>
                <a:gd name="connsiteY4" fmla="*/ 564 h 112718"/>
                <a:gd name="connsiteX5" fmla="*/ 564 w 168569"/>
                <a:gd name="connsiteY5" fmla="*/ 64265 h 112718"/>
                <a:gd name="connsiteX6" fmla="*/ 64265 w 168569"/>
                <a:gd name="connsiteY6" fmla="*/ 112154 h 112718"/>
                <a:gd name="connsiteX7" fmla="*/ 112154 w 168569"/>
                <a:gd name="connsiteY7" fmla="*/ 64265 h 112718"/>
                <a:gd name="connsiteX8" fmla="*/ 16020 w 168569"/>
                <a:gd name="connsiteY8" fmla="*/ 56359 h 112718"/>
                <a:gd name="connsiteX9" fmla="*/ 56561 w 168569"/>
                <a:gd name="connsiteY9" fmla="*/ 15819 h 112718"/>
                <a:gd name="connsiteX10" fmla="*/ 97102 w 168569"/>
                <a:gd name="connsiteY10" fmla="*/ 56359 h 112718"/>
                <a:gd name="connsiteX11" fmla="*/ 56561 w 168569"/>
                <a:gd name="connsiteY11" fmla="*/ 96900 h 112718"/>
                <a:gd name="connsiteX12" fmla="*/ 16020 w 168569"/>
                <a:gd name="connsiteY12" fmla="*/ 56359 h 11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569" h="112718">
                  <a:moveTo>
                    <a:pt x="112154" y="64265"/>
                  </a:moveTo>
                  <a:lnTo>
                    <a:pt x="168570" y="64265"/>
                  </a:lnTo>
                  <a:lnTo>
                    <a:pt x="168570" y="48454"/>
                  </a:lnTo>
                  <a:lnTo>
                    <a:pt x="112154" y="48454"/>
                  </a:lnTo>
                  <a:cubicBezTo>
                    <a:pt x="107788" y="17639"/>
                    <a:pt x="79268" y="-3802"/>
                    <a:pt x="48454" y="564"/>
                  </a:cubicBezTo>
                  <a:cubicBezTo>
                    <a:pt x="17639" y="4931"/>
                    <a:pt x="-3802" y="33450"/>
                    <a:pt x="564" y="64265"/>
                  </a:cubicBezTo>
                  <a:cubicBezTo>
                    <a:pt x="4931" y="95080"/>
                    <a:pt x="33450" y="116520"/>
                    <a:pt x="64265" y="112154"/>
                  </a:cubicBezTo>
                  <a:cubicBezTo>
                    <a:pt x="89110" y="108634"/>
                    <a:pt x="108634" y="89110"/>
                    <a:pt x="112154" y="64265"/>
                  </a:cubicBezTo>
                  <a:close/>
                  <a:moveTo>
                    <a:pt x="16020" y="56359"/>
                  </a:moveTo>
                  <a:cubicBezTo>
                    <a:pt x="16020" y="33970"/>
                    <a:pt x="34171" y="15819"/>
                    <a:pt x="56561" y="15819"/>
                  </a:cubicBezTo>
                  <a:cubicBezTo>
                    <a:pt x="78951" y="15819"/>
                    <a:pt x="97102" y="33970"/>
                    <a:pt x="97102" y="56359"/>
                  </a:cubicBezTo>
                  <a:cubicBezTo>
                    <a:pt x="97102" y="78749"/>
                    <a:pt x="78951" y="96900"/>
                    <a:pt x="56561" y="96900"/>
                  </a:cubicBezTo>
                  <a:cubicBezTo>
                    <a:pt x="34185" y="96865"/>
                    <a:pt x="16055" y="78735"/>
                    <a:pt x="16020" y="56359"/>
                  </a:cubicBezTo>
                  <a:close/>
                </a:path>
              </a:pathLst>
            </a:custGeom>
            <a:grpFill/>
            <a:ln w="6271" cap="flat">
              <a:noFill/>
              <a:prstDash val="solid"/>
              <a:miter/>
            </a:ln>
          </p:spPr>
          <p:txBody>
            <a:bodyPr rtlCol="0" anchor="ctr"/>
            <a:lstStyle/>
            <a:p>
              <a:endParaRPr lang="en-US"/>
            </a:p>
          </p:txBody>
        </p:sp>
        <p:sp>
          <p:nvSpPr>
            <p:cNvPr id="36" name="Picture Placeholder 91">
              <a:extLst>
                <a:ext uri="{FF2B5EF4-FFF2-40B4-BE49-F238E27FC236}">
                  <a16:creationId xmlns:a16="http://schemas.microsoft.com/office/drawing/2014/main" id="{2D3CC788-81A4-45E4-7EE7-1A6C766B1575}"/>
                </a:ext>
              </a:extLst>
            </p:cNvPr>
            <p:cNvSpPr/>
            <p:nvPr/>
          </p:nvSpPr>
          <p:spPr>
            <a:xfrm>
              <a:off x="7220750" y="2071845"/>
              <a:ext cx="505968" cy="316230"/>
            </a:xfrm>
            <a:custGeom>
              <a:avLst/>
              <a:gdLst>
                <a:gd name="connsiteX0" fmla="*/ 0 w 505968"/>
                <a:gd name="connsiteY0" fmla="*/ 0 h 316230"/>
                <a:gd name="connsiteX1" fmla="*/ 0 w 505968"/>
                <a:gd name="connsiteY1" fmla="*/ 15812 h 316230"/>
                <a:gd name="connsiteX2" fmla="*/ 490157 w 505968"/>
                <a:gd name="connsiteY2" fmla="*/ 15812 h 316230"/>
                <a:gd name="connsiteX3" fmla="*/ 490157 w 505968"/>
                <a:gd name="connsiteY3" fmla="*/ 300419 h 316230"/>
                <a:gd name="connsiteX4" fmla="*/ 0 w 505968"/>
                <a:gd name="connsiteY4" fmla="*/ 300419 h 316230"/>
                <a:gd name="connsiteX5" fmla="*/ 0 w 505968"/>
                <a:gd name="connsiteY5" fmla="*/ 316230 h 316230"/>
                <a:gd name="connsiteX6" fmla="*/ 505968 w 505968"/>
                <a:gd name="connsiteY6" fmla="*/ 316230 h 316230"/>
                <a:gd name="connsiteX7" fmla="*/ 505968 w 505968"/>
                <a:gd name="connsiteY7" fmla="*/ 0 h 316230"/>
                <a:gd name="connsiteX8" fmla="*/ 0 w 505968"/>
                <a:gd name="connsiteY8" fmla="*/ 0 h 31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5968" h="316230">
                  <a:moveTo>
                    <a:pt x="0" y="0"/>
                  </a:moveTo>
                  <a:lnTo>
                    <a:pt x="0" y="15812"/>
                  </a:lnTo>
                  <a:lnTo>
                    <a:pt x="490157" y="15812"/>
                  </a:lnTo>
                  <a:lnTo>
                    <a:pt x="490157" y="300419"/>
                  </a:lnTo>
                  <a:lnTo>
                    <a:pt x="0" y="300419"/>
                  </a:lnTo>
                  <a:lnTo>
                    <a:pt x="0" y="316230"/>
                  </a:lnTo>
                  <a:lnTo>
                    <a:pt x="505968" y="316230"/>
                  </a:lnTo>
                  <a:lnTo>
                    <a:pt x="505968" y="0"/>
                  </a:lnTo>
                  <a:lnTo>
                    <a:pt x="0" y="0"/>
                  </a:lnTo>
                  <a:close/>
                </a:path>
              </a:pathLst>
            </a:custGeom>
            <a:grpFill/>
            <a:ln w="6271" cap="flat">
              <a:noFill/>
              <a:prstDash val="solid"/>
              <a:miter/>
            </a:ln>
          </p:spPr>
          <p:txBody>
            <a:bodyPr rtlCol="0" anchor="ctr"/>
            <a:lstStyle/>
            <a:p>
              <a:endParaRPr lang="en-US"/>
            </a:p>
          </p:txBody>
        </p:sp>
        <p:sp>
          <p:nvSpPr>
            <p:cNvPr id="37" name="Picture Placeholder 91">
              <a:extLst>
                <a:ext uri="{FF2B5EF4-FFF2-40B4-BE49-F238E27FC236}">
                  <a16:creationId xmlns:a16="http://schemas.microsoft.com/office/drawing/2014/main" id="{4A5ED03F-062F-AEF7-5605-1C58220ED556}"/>
                </a:ext>
              </a:extLst>
            </p:cNvPr>
            <p:cNvSpPr/>
            <p:nvPr/>
          </p:nvSpPr>
          <p:spPr>
            <a:xfrm>
              <a:off x="7124173" y="2008599"/>
              <a:ext cx="79057" cy="442722"/>
            </a:xfrm>
            <a:custGeom>
              <a:avLst/>
              <a:gdLst>
                <a:gd name="connsiteX0" fmla="*/ 0 w 79057"/>
                <a:gd name="connsiteY0" fmla="*/ 442722 h 442722"/>
                <a:gd name="connsiteX1" fmla="*/ 79058 w 79057"/>
                <a:gd name="connsiteY1" fmla="*/ 442722 h 442722"/>
                <a:gd name="connsiteX2" fmla="*/ 79058 w 79057"/>
                <a:gd name="connsiteY2" fmla="*/ 0 h 442722"/>
                <a:gd name="connsiteX3" fmla="*/ 0 w 79057"/>
                <a:gd name="connsiteY3" fmla="*/ 0 h 442722"/>
                <a:gd name="connsiteX4" fmla="*/ 15812 w 79057"/>
                <a:gd name="connsiteY4" fmla="*/ 15812 h 442722"/>
                <a:gd name="connsiteX5" fmla="*/ 63246 w 79057"/>
                <a:gd name="connsiteY5" fmla="*/ 15812 h 442722"/>
                <a:gd name="connsiteX6" fmla="*/ 63246 w 79057"/>
                <a:gd name="connsiteY6" fmla="*/ 426911 h 442722"/>
                <a:gd name="connsiteX7" fmla="*/ 15812 w 79057"/>
                <a:gd name="connsiteY7" fmla="*/ 426911 h 44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57" h="442722">
                  <a:moveTo>
                    <a:pt x="0" y="442722"/>
                  </a:moveTo>
                  <a:lnTo>
                    <a:pt x="79058" y="442722"/>
                  </a:lnTo>
                  <a:lnTo>
                    <a:pt x="79058" y="0"/>
                  </a:lnTo>
                  <a:lnTo>
                    <a:pt x="0" y="0"/>
                  </a:lnTo>
                  <a:close/>
                  <a:moveTo>
                    <a:pt x="15812" y="15812"/>
                  </a:moveTo>
                  <a:lnTo>
                    <a:pt x="63246" y="15812"/>
                  </a:lnTo>
                  <a:lnTo>
                    <a:pt x="63246" y="426911"/>
                  </a:lnTo>
                  <a:lnTo>
                    <a:pt x="15812" y="426911"/>
                  </a:lnTo>
                  <a:close/>
                </a:path>
              </a:pathLst>
            </a:custGeom>
            <a:grpFill/>
            <a:ln w="6271" cap="flat">
              <a:noFill/>
              <a:prstDash val="solid"/>
              <a:miter/>
            </a:ln>
          </p:spPr>
          <p:txBody>
            <a:bodyPr rtlCol="0" anchor="ctr"/>
            <a:lstStyle/>
            <a:p>
              <a:endParaRPr lang="en-US"/>
            </a:p>
          </p:txBody>
        </p:sp>
        <p:sp>
          <p:nvSpPr>
            <p:cNvPr id="38" name="Picture Placeholder 91">
              <a:extLst>
                <a:ext uri="{FF2B5EF4-FFF2-40B4-BE49-F238E27FC236}">
                  <a16:creationId xmlns:a16="http://schemas.microsoft.com/office/drawing/2014/main" id="{94D77C39-BE04-B12F-51CC-421A30EF8AAE}"/>
                </a:ext>
              </a:extLst>
            </p:cNvPr>
            <p:cNvSpPr/>
            <p:nvPr/>
          </p:nvSpPr>
          <p:spPr>
            <a:xfrm>
              <a:off x="7388858" y="2403886"/>
              <a:ext cx="273159" cy="56099"/>
            </a:xfrm>
            <a:custGeom>
              <a:avLst/>
              <a:gdLst>
                <a:gd name="connsiteX0" fmla="*/ 257348 w 273159"/>
                <a:gd name="connsiteY0" fmla="*/ 40288 h 56099"/>
                <a:gd name="connsiteX1" fmla="*/ 218072 w 273159"/>
                <a:gd name="connsiteY1" fmla="*/ 40288 h 56099"/>
                <a:gd name="connsiteX2" fmla="*/ 218072 w 273159"/>
                <a:gd name="connsiteY2" fmla="*/ 0 h 56099"/>
                <a:gd name="connsiteX3" fmla="*/ 202261 w 273159"/>
                <a:gd name="connsiteY3" fmla="*/ 0 h 56099"/>
                <a:gd name="connsiteX4" fmla="*/ 202261 w 273159"/>
                <a:gd name="connsiteY4" fmla="*/ 40288 h 56099"/>
                <a:gd name="connsiteX5" fmla="*/ 168740 w 273159"/>
                <a:gd name="connsiteY5" fmla="*/ 40288 h 56099"/>
                <a:gd name="connsiteX6" fmla="*/ 168740 w 273159"/>
                <a:gd name="connsiteY6" fmla="*/ 0 h 56099"/>
                <a:gd name="connsiteX7" fmla="*/ 152929 w 273159"/>
                <a:gd name="connsiteY7" fmla="*/ 0 h 56099"/>
                <a:gd name="connsiteX8" fmla="*/ 152929 w 273159"/>
                <a:gd name="connsiteY8" fmla="*/ 40288 h 56099"/>
                <a:gd name="connsiteX9" fmla="*/ 119345 w 273159"/>
                <a:gd name="connsiteY9" fmla="*/ 40288 h 56099"/>
                <a:gd name="connsiteX10" fmla="*/ 119345 w 273159"/>
                <a:gd name="connsiteY10" fmla="*/ 0 h 56099"/>
                <a:gd name="connsiteX11" fmla="*/ 103534 w 273159"/>
                <a:gd name="connsiteY11" fmla="*/ 0 h 56099"/>
                <a:gd name="connsiteX12" fmla="*/ 103534 w 273159"/>
                <a:gd name="connsiteY12" fmla="*/ 40288 h 56099"/>
                <a:gd name="connsiteX13" fmla="*/ 70013 w 273159"/>
                <a:gd name="connsiteY13" fmla="*/ 40288 h 56099"/>
                <a:gd name="connsiteX14" fmla="*/ 70013 w 273159"/>
                <a:gd name="connsiteY14" fmla="*/ 0 h 56099"/>
                <a:gd name="connsiteX15" fmla="*/ 54202 w 273159"/>
                <a:gd name="connsiteY15" fmla="*/ 0 h 56099"/>
                <a:gd name="connsiteX16" fmla="*/ 54202 w 273159"/>
                <a:gd name="connsiteY16" fmla="*/ 40288 h 56099"/>
                <a:gd name="connsiteX17" fmla="*/ 15812 w 273159"/>
                <a:gd name="connsiteY17" fmla="*/ 40288 h 56099"/>
                <a:gd name="connsiteX18" fmla="*/ 15812 w 273159"/>
                <a:gd name="connsiteY18" fmla="*/ 0 h 56099"/>
                <a:gd name="connsiteX19" fmla="*/ 0 w 273159"/>
                <a:gd name="connsiteY19" fmla="*/ 0 h 56099"/>
                <a:gd name="connsiteX20" fmla="*/ 0 w 273159"/>
                <a:gd name="connsiteY20" fmla="*/ 56099 h 56099"/>
                <a:gd name="connsiteX21" fmla="*/ 273159 w 273159"/>
                <a:gd name="connsiteY21" fmla="*/ 56099 h 56099"/>
                <a:gd name="connsiteX22" fmla="*/ 273159 w 273159"/>
                <a:gd name="connsiteY22" fmla="*/ 0 h 56099"/>
                <a:gd name="connsiteX23" fmla="*/ 257348 w 273159"/>
                <a:gd name="connsiteY23" fmla="*/ 0 h 56099"/>
                <a:gd name="connsiteX24" fmla="*/ 257348 w 273159"/>
                <a:gd name="connsiteY24" fmla="*/ 40288 h 5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3159" h="56099">
                  <a:moveTo>
                    <a:pt x="257348" y="40288"/>
                  </a:moveTo>
                  <a:lnTo>
                    <a:pt x="218072" y="40288"/>
                  </a:lnTo>
                  <a:lnTo>
                    <a:pt x="218072" y="0"/>
                  </a:lnTo>
                  <a:lnTo>
                    <a:pt x="202261" y="0"/>
                  </a:lnTo>
                  <a:lnTo>
                    <a:pt x="202261" y="40288"/>
                  </a:lnTo>
                  <a:lnTo>
                    <a:pt x="168740" y="40288"/>
                  </a:lnTo>
                  <a:lnTo>
                    <a:pt x="168740" y="0"/>
                  </a:lnTo>
                  <a:lnTo>
                    <a:pt x="152929" y="0"/>
                  </a:lnTo>
                  <a:lnTo>
                    <a:pt x="152929" y="40288"/>
                  </a:lnTo>
                  <a:lnTo>
                    <a:pt x="119345" y="40288"/>
                  </a:lnTo>
                  <a:lnTo>
                    <a:pt x="119345" y="0"/>
                  </a:lnTo>
                  <a:lnTo>
                    <a:pt x="103534" y="0"/>
                  </a:lnTo>
                  <a:lnTo>
                    <a:pt x="103534" y="40288"/>
                  </a:lnTo>
                  <a:lnTo>
                    <a:pt x="70013" y="40288"/>
                  </a:lnTo>
                  <a:lnTo>
                    <a:pt x="70013" y="0"/>
                  </a:lnTo>
                  <a:lnTo>
                    <a:pt x="54202" y="0"/>
                  </a:lnTo>
                  <a:lnTo>
                    <a:pt x="54202" y="40288"/>
                  </a:lnTo>
                  <a:lnTo>
                    <a:pt x="15812" y="40288"/>
                  </a:lnTo>
                  <a:lnTo>
                    <a:pt x="15812" y="0"/>
                  </a:lnTo>
                  <a:lnTo>
                    <a:pt x="0" y="0"/>
                  </a:lnTo>
                  <a:lnTo>
                    <a:pt x="0" y="56099"/>
                  </a:lnTo>
                  <a:lnTo>
                    <a:pt x="273159" y="56099"/>
                  </a:lnTo>
                  <a:lnTo>
                    <a:pt x="273159" y="0"/>
                  </a:lnTo>
                  <a:lnTo>
                    <a:pt x="257348" y="0"/>
                  </a:lnTo>
                  <a:lnTo>
                    <a:pt x="257348" y="40288"/>
                  </a:lnTo>
                  <a:close/>
                </a:path>
              </a:pathLst>
            </a:custGeom>
            <a:grpFill/>
            <a:ln w="6271" cap="flat">
              <a:noFill/>
              <a:prstDash val="solid"/>
              <a:miter/>
            </a:ln>
          </p:spPr>
          <p:txBody>
            <a:bodyPr rtlCol="0" anchor="ctr"/>
            <a:lstStyle/>
            <a:p>
              <a:endParaRPr lang="en-US"/>
            </a:p>
          </p:txBody>
        </p:sp>
      </p:grpSp>
      <p:grpSp>
        <p:nvGrpSpPr>
          <p:cNvPr id="41" name="Group 40" descr="Cloud Analysis&#10;">
            <a:extLst>
              <a:ext uri="{FF2B5EF4-FFF2-40B4-BE49-F238E27FC236}">
                <a16:creationId xmlns:a16="http://schemas.microsoft.com/office/drawing/2014/main" id="{2E07536F-2EA8-2271-3675-3E8C5F84E021}"/>
              </a:ext>
            </a:extLst>
          </p:cNvPr>
          <p:cNvGrpSpPr/>
          <p:nvPr/>
        </p:nvGrpSpPr>
        <p:grpSpPr>
          <a:xfrm>
            <a:off x="2161702" y="2349813"/>
            <a:ext cx="1305927" cy="1230545"/>
            <a:chOff x="11080035" y="1971556"/>
            <a:chExt cx="600836" cy="566154"/>
          </a:xfrm>
          <a:solidFill>
            <a:schemeClr val="accent5"/>
          </a:solidFill>
        </p:grpSpPr>
        <p:sp>
          <p:nvSpPr>
            <p:cNvPr id="42" name="Picture Placeholder 91">
              <a:extLst>
                <a:ext uri="{FF2B5EF4-FFF2-40B4-BE49-F238E27FC236}">
                  <a16:creationId xmlns:a16="http://schemas.microsoft.com/office/drawing/2014/main" id="{34162B0F-0AE3-E403-F142-D913F9410E7B}"/>
                </a:ext>
              </a:extLst>
            </p:cNvPr>
            <p:cNvSpPr/>
            <p:nvPr/>
          </p:nvSpPr>
          <p:spPr>
            <a:xfrm>
              <a:off x="11080035" y="1971556"/>
              <a:ext cx="600836" cy="344014"/>
            </a:xfrm>
            <a:custGeom>
              <a:avLst/>
              <a:gdLst>
                <a:gd name="connsiteX0" fmla="*/ 517500 w 600836"/>
                <a:gd name="connsiteY0" fmla="*/ 128974 h 344014"/>
                <a:gd name="connsiteX1" fmla="*/ 391008 w 600836"/>
                <a:gd name="connsiteY1" fmla="*/ 0 h 344014"/>
                <a:gd name="connsiteX2" fmla="*/ 387846 w 600836"/>
                <a:gd name="connsiteY2" fmla="*/ 0 h 344014"/>
                <a:gd name="connsiteX3" fmla="*/ 267678 w 600836"/>
                <a:gd name="connsiteY3" fmla="*/ 87905 h 344014"/>
                <a:gd name="connsiteX4" fmla="*/ 222837 w 600836"/>
                <a:gd name="connsiteY4" fmla="*/ 77131 h 344014"/>
                <a:gd name="connsiteX5" fmla="*/ 220054 w 600836"/>
                <a:gd name="connsiteY5" fmla="*/ 77131 h 344014"/>
                <a:gd name="connsiteX6" fmla="*/ 111840 w 600836"/>
                <a:gd name="connsiteY6" fmla="*/ 165416 h 344014"/>
                <a:gd name="connsiteX7" fmla="*/ 90147 w 600836"/>
                <a:gd name="connsiteY7" fmla="*/ 162311 h 344014"/>
                <a:gd name="connsiteX8" fmla="*/ 87997 w 600836"/>
                <a:gd name="connsiteY8" fmla="*/ 162311 h 344014"/>
                <a:gd name="connsiteX9" fmla="*/ 21 w 600836"/>
                <a:gd name="connsiteY9" fmla="*/ 248948 h 344014"/>
                <a:gd name="connsiteX10" fmla="*/ 91981 w 600836"/>
                <a:gd name="connsiteY10" fmla="*/ 344015 h 344014"/>
                <a:gd name="connsiteX11" fmla="*/ 102353 w 600836"/>
                <a:gd name="connsiteY11" fmla="*/ 344015 h 344014"/>
                <a:gd name="connsiteX12" fmla="*/ 159275 w 600836"/>
                <a:gd name="connsiteY12" fmla="*/ 344015 h 344014"/>
                <a:gd name="connsiteX13" fmla="*/ 154025 w 600836"/>
                <a:gd name="connsiteY13" fmla="*/ 328170 h 344014"/>
                <a:gd name="connsiteX14" fmla="*/ 102543 w 600836"/>
                <a:gd name="connsiteY14" fmla="*/ 328170 h 344014"/>
                <a:gd name="connsiteX15" fmla="*/ 92424 w 600836"/>
                <a:gd name="connsiteY15" fmla="*/ 328170 h 344014"/>
                <a:gd name="connsiteX16" fmla="*/ 15833 w 600836"/>
                <a:gd name="connsiteY16" fmla="*/ 249328 h 344014"/>
                <a:gd name="connsiteX17" fmla="*/ 88060 w 600836"/>
                <a:gd name="connsiteY17" fmla="*/ 178092 h 344014"/>
                <a:gd name="connsiteX18" fmla="*/ 89894 w 600836"/>
                <a:gd name="connsiteY18" fmla="*/ 178092 h 344014"/>
                <a:gd name="connsiteX19" fmla="*/ 107729 w 600836"/>
                <a:gd name="connsiteY19" fmla="*/ 180627 h 344014"/>
                <a:gd name="connsiteX20" fmla="*/ 123857 w 600836"/>
                <a:gd name="connsiteY20" fmla="*/ 185127 h 344014"/>
                <a:gd name="connsiteX21" fmla="*/ 127399 w 600836"/>
                <a:gd name="connsiteY21" fmla="*/ 168648 h 344014"/>
                <a:gd name="connsiteX22" fmla="*/ 220054 w 600836"/>
                <a:gd name="connsiteY22" fmla="*/ 92595 h 344014"/>
                <a:gd name="connsiteX23" fmla="*/ 222394 w 600836"/>
                <a:gd name="connsiteY23" fmla="*/ 92595 h 344014"/>
                <a:gd name="connsiteX24" fmla="*/ 260785 w 600836"/>
                <a:gd name="connsiteY24" fmla="*/ 102038 h 344014"/>
                <a:gd name="connsiteX25" fmla="*/ 276280 w 600836"/>
                <a:gd name="connsiteY25" fmla="*/ 109580 h 344014"/>
                <a:gd name="connsiteX26" fmla="*/ 282605 w 600836"/>
                <a:gd name="connsiteY26" fmla="*/ 93609 h 344014"/>
                <a:gd name="connsiteX27" fmla="*/ 388099 w 600836"/>
                <a:gd name="connsiteY27" fmla="*/ 15781 h 344014"/>
                <a:gd name="connsiteX28" fmla="*/ 390882 w 600836"/>
                <a:gd name="connsiteY28" fmla="*/ 15781 h 344014"/>
                <a:gd name="connsiteX29" fmla="*/ 501942 w 600836"/>
                <a:gd name="connsiteY29" fmla="*/ 130368 h 344014"/>
                <a:gd name="connsiteX30" fmla="*/ 503143 w 600836"/>
                <a:gd name="connsiteY30" fmla="*/ 143424 h 344014"/>
                <a:gd name="connsiteX31" fmla="*/ 516235 w 600836"/>
                <a:gd name="connsiteY31" fmla="*/ 144692 h 344014"/>
                <a:gd name="connsiteX32" fmla="*/ 585173 w 600836"/>
                <a:gd name="connsiteY32" fmla="*/ 237667 h 344014"/>
                <a:gd name="connsiteX33" fmla="*/ 509278 w 600836"/>
                <a:gd name="connsiteY33" fmla="*/ 327030 h 344014"/>
                <a:gd name="connsiteX34" fmla="*/ 472785 w 600836"/>
                <a:gd name="connsiteY34" fmla="*/ 327030 h 344014"/>
                <a:gd name="connsiteX35" fmla="*/ 467979 w 600836"/>
                <a:gd name="connsiteY35" fmla="*/ 342874 h 344014"/>
                <a:gd name="connsiteX36" fmla="*/ 509088 w 600836"/>
                <a:gd name="connsiteY36" fmla="*/ 342874 h 344014"/>
                <a:gd name="connsiteX37" fmla="*/ 600795 w 600836"/>
                <a:gd name="connsiteY37" fmla="*/ 237984 h 344014"/>
                <a:gd name="connsiteX38" fmla="*/ 517500 w 600836"/>
                <a:gd name="connsiteY38" fmla="*/ 128974 h 34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0836" h="344014">
                  <a:moveTo>
                    <a:pt x="517500" y="128974"/>
                  </a:moveTo>
                  <a:cubicBezTo>
                    <a:pt x="511176" y="57801"/>
                    <a:pt x="457543" y="1584"/>
                    <a:pt x="391008" y="0"/>
                  </a:cubicBezTo>
                  <a:lnTo>
                    <a:pt x="387846" y="0"/>
                  </a:lnTo>
                  <a:cubicBezTo>
                    <a:pt x="334087" y="0"/>
                    <a:pt x="287664" y="36189"/>
                    <a:pt x="267678" y="87905"/>
                  </a:cubicBezTo>
                  <a:cubicBezTo>
                    <a:pt x="253671" y="81144"/>
                    <a:pt x="238381" y="77470"/>
                    <a:pt x="222837" y="77131"/>
                  </a:cubicBezTo>
                  <a:lnTo>
                    <a:pt x="220054" y="77131"/>
                  </a:lnTo>
                  <a:cubicBezTo>
                    <a:pt x="167716" y="77294"/>
                    <a:pt x="122612" y="114091"/>
                    <a:pt x="111840" y="165416"/>
                  </a:cubicBezTo>
                  <a:cubicBezTo>
                    <a:pt x="104768" y="163476"/>
                    <a:pt x="97479" y="162432"/>
                    <a:pt x="90147" y="162311"/>
                  </a:cubicBezTo>
                  <a:lnTo>
                    <a:pt x="87997" y="162311"/>
                  </a:lnTo>
                  <a:cubicBezTo>
                    <a:pt x="40120" y="162606"/>
                    <a:pt x="1149" y="200984"/>
                    <a:pt x="21" y="248948"/>
                  </a:cubicBezTo>
                  <a:cubicBezTo>
                    <a:pt x="-1117" y="297939"/>
                    <a:pt x="43408" y="342684"/>
                    <a:pt x="91981" y="344015"/>
                  </a:cubicBezTo>
                  <a:lnTo>
                    <a:pt x="102353" y="344015"/>
                  </a:lnTo>
                  <a:lnTo>
                    <a:pt x="159275" y="344015"/>
                  </a:lnTo>
                  <a:cubicBezTo>
                    <a:pt x="157251" y="338754"/>
                    <a:pt x="155543" y="333494"/>
                    <a:pt x="154025" y="328170"/>
                  </a:cubicBezTo>
                  <a:lnTo>
                    <a:pt x="102543" y="328170"/>
                  </a:lnTo>
                  <a:lnTo>
                    <a:pt x="92424" y="328170"/>
                  </a:lnTo>
                  <a:cubicBezTo>
                    <a:pt x="52136" y="327093"/>
                    <a:pt x="14884" y="288749"/>
                    <a:pt x="15833" y="249328"/>
                  </a:cubicBezTo>
                  <a:cubicBezTo>
                    <a:pt x="16820" y="209959"/>
                    <a:pt x="48762" y="178455"/>
                    <a:pt x="88060" y="178092"/>
                  </a:cubicBezTo>
                  <a:lnTo>
                    <a:pt x="89894" y="178092"/>
                  </a:lnTo>
                  <a:cubicBezTo>
                    <a:pt x="95923" y="178175"/>
                    <a:pt x="101916" y="179027"/>
                    <a:pt x="107729" y="180627"/>
                  </a:cubicBezTo>
                  <a:lnTo>
                    <a:pt x="123857" y="185127"/>
                  </a:lnTo>
                  <a:lnTo>
                    <a:pt x="127399" y="168648"/>
                  </a:lnTo>
                  <a:cubicBezTo>
                    <a:pt x="136676" y="124668"/>
                    <a:pt x="175198" y="93049"/>
                    <a:pt x="220054" y="92595"/>
                  </a:cubicBezTo>
                  <a:lnTo>
                    <a:pt x="222394" y="92595"/>
                  </a:lnTo>
                  <a:cubicBezTo>
                    <a:pt x="235717" y="92963"/>
                    <a:pt x="248806" y="96182"/>
                    <a:pt x="260785" y="102038"/>
                  </a:cubicBezTo>
                  <a:lnTo>
                    <a:pt x="276280" y="109580"/>
                  </a:lnTo>
                  <a:lnTo>
                    <a:pt x="282605" y="93609"/>
                  </a:lnTo>
                  <a:cubicBezTo>
                    <a:pt x="300883" y="46329"/>
                    <a:pt x="342309" y="15781"/>
                    <a:pt x="388099" y="15781"/>
                  </a:cubicBezTo>
                  <a:lnTo>
                    <a:pt x="390882" y="15781"/>
                  </a:lnTo>
                  <a:cubicBezTo>
                    <a:pt x="448436" y="17175"/>
                    <a:pt x="496186" y="66483"/>
                    <a:pt x="501942" y="130368"/>
                  </a:cubicBezTo>
                  <a:lnTo>
                    <a:pt x="503143" y="143424"/>
                  </a:lnTo>
                  <a:lnTo>
                    <a:pt x="516235" y="144692"/>
                  </a:lnTo>
                  <a:cubicBezTo>
                    <a:pt x="556080" y="148494"/>
                    <a:pt x="586375" y="189056"/>
                    <a:pt x="585173" y="237667"/>
                  </a:cubicBezTo>
                  <a:cubicBezTo>
                    <a:pt x="583972" y="286278"/>
                    <a:pt x="550072" y="327030"/>
                    <a:pt x="509278" y="327030"/>
                  </a:cubicBezTo>
                  <a:lnTo>
                    <a:pt x="472785" y="327030"/>
                  </a:lnTo>
                  <a:cubicBezTo>
                    <a:pt x="471457" y="332417"/>
                    <a:pt x="469813" y="337677"/>
                    <a:pt x="467979" y="342874"/>
                  </a:cubicBezTo>
                  <a:lnTo>
                    <a:pt x="509088" y="342874"/>
                  </a:lnTo>
                  <a:cubicBezTo>
                    <a:pt x="558547" y="342874"/>
                    <a:pt x="599530" y="296165"/>
                    <a:pt x="600795" y="237984"/>
                  </a:cubicBezTo>
                  <a:cubicBezTo>
                    <a:pt x="602250" y="180880"/>
                    <a:pt x="565251" y="133727"/>
                    <a:pt x="517500" y="128974"/>
                  </a:cubicBezTo>
                  <a:close/>
                </a:path>
              </a:pathLst>
            </a:custGeom>
            <a:grpFill/>
            <a:ln w="6271" cap="flat">
              <a:noFill/>
              <a:prstDash val="solid"/>
              <a:miter/>
            </a:ln>
          </p:spPr>
          <p:txBody>
            <a:bodyPr rtlCol="0" anchor="ctr"/>
            <a:lstStyle/>
            <a:p>
              <a:endParaRPr lang="en-US"/>
            </a:p>
          </p:txBody>
        </p:sp>
        <p:sp>
          <p:nvSpPr>
            <p:cNvPr id="43" name="Picture Placeholder 91">
              <a:extLst>
                <a:ext uri="{FF2B5EF4-FFF2-40B4-BE49-F238E27FC236}">
                  <a16:creationId xmlns:a16="http://schemas.microsoft.com/office/drawing/2014/main" id="{445DDF2A-FD0F-79B4-FD8A-87314C37E34F}"/>
                </a:ext>
              </a:extLst>
            </p:cNvPr>
            <p:cNvSpPr/>
            <p:nvPr/>
          </p:nvSpPr>
          <p:spPr>
            <a:xfrm>
              <a:off x="11244918" y="2108009"/>
              <a:ext cx="427184" cy="429701"/>
            </a:xfrm>
            <a:custGeom>
              <a:avLst/>
              <a:gdLst>
                <a:gd name="connsiteX0" fmla="*/ 307017 w 427184"/>
                <a:gd name="connsiteY0" fmla="*/ 254716 h 429701"/>
                <a:gd name="connsiteX1" fmla="*/ 288486 w 427184"/>
                <a:gd name="connsiteY1" fmla="*/ 273032 h 429701"/>
                <a:gd name="connsiteX2" fmla="*/ 261290 w 427184"/>
                <a:gd name="connsiteY2" fmla="*/ 245779 h 429701"/>
                <a:gd name="connsiteX3" fmla="*/ 296265 w 427184"/>
                <a:gd name="connsiteY3" fmla="*/ 149382 h 429701"/>
                <a:gd name="connsiteX4" fmla="*/ 147068 w 427184"/>
                <a:gd name="connsiteY4" fmla="*/ 0 h 429701"/>
                <a:gd name="connsiteX5" fmla="*/ 146119 w 427184"/>
                <a:gd name="connsiteY5" fmla="*/ 0 h 429701"/>
                <a:gd name="connsiteX6" fmla="*/ 41826 w 427184"/>
                <a:gd name="connsiteY6" fmla="*/ 43414 h 429701"/>
                <a:gd name="connsiteX7" fmla="*/ 43471 w 427184"/>
                <a:gd name="connsiteY7" fmla="*/ 253575 h 429701"/>
                <a:gd name="connsiteX8" fmla="*/ 149850 w 427184"/>
                <a:gd name="connsiteY8" fmla="*/ 297939 h 429701"/>
                <a:gd name="connsiteX9" fmla="*/ 243581 w 427184"/>
                <a:gd name="connsiteY9" fmla="*/ 263462 h 429701"/>
                <a:gd name="connsiteX10" fmla="*/ 270840 w 427184"/>
                <a:gd name="connsiteY10" fmla="*/ 290778 h 429701"/>
                <a:gd name="connsiteX11" fmla="*/ 252372 w 427184"/>
                <a:gd name="connsiteY11" fmla="*/ 309284 h 429701"/>
                <a:gd name="connsiteX12" fmla="*/ 372540 w 427184"/>
                <a:gd name="connsiteY12" fmla="*/ 429702 h 429701"/>
                <a:gd name="connsiteX13" fmla="*/ 427184 w 427184"/>
                <a:gd name="connsiteY13" fmla="*/ 374943 h 429701"/>
                <a:gd name="connsiteX14" fmla="*/ 54475 w 427184"/>
                <a:gd name="connsiteY14" fmla="*/ 242357 h 429701"/>
                <a:gd name="connsiteX15" fmla="*/ 52768 w 427184"/>
                <a:gd name="connsiteY15" fmla="*/ 54632 h 429701"/>
                <a:gd name="connsiteX16" fmla="*/ 146182 w 427184"/>
                <a:gd name="connsiteY16" fmla="*/ 15845 h 429701"/>
                <a:gd name="connsiteX17" fmla="*/ 147068 w 427184"/>
                <a:gd name="connsiteY17" fmla="*/ 15845 h 429701"/>
                <a:gd name="connsiteX18" fmla="*/ 280453 w 427184"/>
                <a:gd name="connsiteY18" fmla="*/ 149382 h 429701"/>
                <a:gd name="connsiteX19" fmla="*/ 241747 w 427184"/>
                <a:gd name="connsiteY19" fmla="*/ 243815 h 429701"/>
                <a:gd name="connsiteX20" fmla="*/ 54475 w 427184"/>
                <a:gd name="connsiteY20" fmla="*/ 242357 h 429701"/>
                <a:gd name="connsiteX21" fmla="*/ 274761 w 427184"/>
                <a:gd name="connsiteY21" fmla="*/ 309474 h 429701"/>
                <a:gd name="connsiteX22" fmla="*/ 307017 w 427184"/>
                <a:gd name="connsiteY22" fmla="*/ 277088 h 429701"/>
                <a:gd name="connsiteX23" fmla="*/ 404795 w 427184"/>
                <a:gd name="connsiteY23" fmla="*/ 375070 h 429701"/>
                <a:gd name="connsiteX24" fmla="*/ 372476 w 427184"/>
                <a:gd name="connsiteY24" fmla="*/ 407456 h 429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7184" h="429701">
                  <a:moveTo>
                    <a:pt x="307017" y="254716"/>
                  </a:moveTo>
                  <a:lnTo>
                    <a:pt x="288486" y="273032"/>
                  </a:lnTo>
                  <a:lnTo>
                    <a:pt x="261290" y="245779"/>
                  </a:lnTo>
                  <a:cubicBezTo>
                    <a:pt x="284122" y="218898"/>
                    <a:pt x="296537" y="184681"/>
                    <a:pt x="296265" y="149382"/>
                  </a:cubicBezTo>
                  <a:cubicBezTo>
                    <a:pt x="295543" y="67133"/>
                    <a:pt x="229146" y="654"/>
                    <a:pt x="147068" y="0"/>
                  </a:cubicBezTo>
                  <a:lnTo>
                    <a:pt x="146119" y="0"/>
                  </a:lnTo>
                  <a:cubicBezTo>
                    <a:pt x="106970" y="-37"/>
                    <a:pt x="69426" y="15591"/>
                    <a:pt x="41826" y="43414"/>
                  </a:cubicBezTo>
                  <a:cubicBezTo>
                    <a:pt x="-14589" y="99947"/>
                    <a:pt x="-13830" y="196154"/>
                    <a:pt x="43471" y="253575"/>
                  </a:cubicBezTo>
                  <a:cubicBezTo>
                    <a:pt x="71639" y="281940"/>
                    <a:pt x="109916" y="297903"/>
                    <a:pt x="149850" y="297939"/>
                  </a:cubicBezTo>
                  <a:cubicBezTo>
                    <a:pt x="184175" y="297888"/>
                    <a:pt x="217375" y="285676"/>
                    <a:pt x="243581" y="263462"/>
                  </a:cubicBezTo>
                  <a:lnTo>
                    <a:pt x="270840" y="290778"/>
                  </a:lnTo>
                  <a:lnTo>
                    <a:pt x="252372" y="309284"/>
                  </a:lnTo>
                  <a:lnTo>
                    <a:pt x="372540" y="429702"/>
                  </a:lnTo>
                  <a:lnTo>
                    <a:pt x="427184" y="374943"/>
                  </a:lnTo>
                  <a:close/>
                  <a:moveTo>
                    <a:pt x="54475" y="242357"/>
                  </a:moveTo>
                  <a:cubicBezTo>
                    <a:pt x="3246" y="191021"/>
                    <a:pt x="2487" y="105080"/>
                    <a:pt x="52768" y="54632"/>
                  </a:cubicBezTo>
                  <a:cubicBezTo>
                    <a:pt x="77494" y="29730"/>
                    <a:pt x="111127" y="15765"/>
                    <a:pt x="146182" y="15845"/>
                  </a:cubicBezTo>
                  <a:lnTo>
                    <a:pt x="147068" y="15845"/>
                  </a:lnTo>
                  <a:cubicBezTo>
                    <a:pt x="220428" y="16464"/>
                    <a:pt x="279766" y="75869"/>
                    <a:pt x="280453" y="149382"/>
                  </a:cubicBezTo>
                  <a:cubicBezTo>
                    <a:pt x="280789" y="184802"/>
                    <a:pt x="266831" y="218856"/>
                    <a:pt x="241747" y="243815"/>
                  </a:cubicBezTo>
                  <a:cubicBezTo>
                    <a:pt x="191403" y="294453"/>
                    <a:pt x="105641" y="293693"/>
                    <a:pt x="54475" y="242357"/>
                  </a:cubicBezTo>
                  <a:close/>
                  <a:moveTo>
                    <a:pt x="274761" y="309474"/>
                  </a:moveTo>
                  <a:lnTo>
                    <a:pt x="307017" y="277088"/>
                  </a:lnTo>
                  <a:lnTo>
                    <a:pt x="404795" y="375070"/>
                  </a:lnTo>
                  <a:lnTo>
                    <a:pt x="372476" y="407456"/>
                  </a:lnTo>
                  <a:close/>
                </a:path>
              </a:pathLst>
            </a:custGeom>
            <a:grpFill/>
            <a:ln w="6271" cap="flat">
              <a:noFill/>
              <a:prstDash val="solid"/>
              <a:miter/>
            </a:ln>
          </p:spPr>
          <p:txBody>
            <a:bodyPr rtlCol="0" anchor="ctr"/>
            <a:lstStyle/>
            <a:p>
              <a:endParaRPr lang="en-US"/>
            </a:p>
          </p:txBody>
        </p:sp>
      </p:grpSp>
    </p:spTree>
    <p:extLst>
      <p:ext uri="{BB962C8B-B14F-4D97-AF65-F5344CB8AC3E}">
        <p14:creationId xmlns:p14="http://schemas.microsoft.com/office/powerpoint/2010/main" val="3401708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3CB0EB2-39D0-63CF-6789-5C4EE7F73823}"/>
              </a:ext>
            </a:extLst>
          </p:cNvPr>
          <p:cNvSpPr>
            <a:spLocks noGrp="1"/>
          </p:cNvSpPr>
          <p:nvPr>
            <p:ph type="title"/>
          </p:nvPr>
        </p:nvSpPr>
        <p:spPr/>
        <p:txBody>
          <a:bodyPr/>
          <a:lstStyle/>
          <a:p>
            <a:r>
              <a:rPr lang="en-US" dirty="0"/>
              <a:t>#1: Audit for Waste and Resource Optimization</a:t>
            </a:r>
          </a:p>
        </p:txBody>
      </p:sp>
      <p:sp>
        <p:nvSpPr>
          <p:cNvPr id="11" name="Subtitle 10">
            <a:extLst>
              <a:ext uri="{FF2B5EF4-FFF2-40B4-BE49-F238E27FC236}">
                <a16:creationId xmlns:a16="http://schemas.microsoft.com/office/drawing/2014/main" id="{13317DAB-A768-489E-A8A0-F2B29BCD4A69}"/>
              </a:ext>
            </a:extLst>
          </p:cNvPr>
          <p:cNvSpPr>
            <a:spLocks noGrp="1"/>
          </p:cNvSpPr>
          <p:nvPr>
            <p:ph type="subTitle" idx="10"/>
          </p:nvPr>
        </p:nvSpPr>
        <p:spPr/>
        <p:txBody>
          <a:bodyPr/>
          <a:lstStyle/>
          <a:p>
            <a:r>
              <a:rPr lang="en-US" dirty="0"/>
              <a:t>VMware Aria Operations</a:t>
            </a:r>
          </a:p>
        </p:txBody>
      </p:sp>
      <p:pic>
        <p:nvPicPr>
          <p:cNvPr id="1026" name="Picture 2" descr="A screenshot of a computer&#10;&#10;Description automatically generated">
            <a:extLst>
              <a:ext uri="{FF2B5EF4-FFF2-40B4-BE49-F238E27FC236}">
                <a16:creationId xmlns:a16="http://schemas.microsoft.com/office/drawing/2014/main" id="{0E711180-EBF7-859E-9231-6B285134DE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2531" y="1608787"/>
            <a:ext cx="7597898" cy="399191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8FE0D22C-6022-FECD-D4C2-A4AA36463EF5}"/>
              </a:ext>
            </a:extLst>
          </p:cNvPr>
          <p:cNvSpPr txBox="1"/>
          <p:nvPr/>
        </p:nvSpPr>
        <p:spPr>
          <a:xfrm>
            <a:off x="579809" y="1880874"/>
            <a:ext cx="3750534" cy="3447739"/>
          </a:xfrm>
          <a:prstGeom prst="rect">
            <a:avLst/>
          </a:prstGeom>
          <a:noFill/>
        </p:spPr>
        <p:txBody>
          <a:bodyPr wrap="square" lIns="0" tIns="0" rIns="0" bIns="0" rtlCol="0">
            <a:spAutoFit/>
          </a:bodyPr>
          <a:lstStyle/>
          <a:p>
            <a:pPr algn="l">
              <a:lnSpc>
                <a:spcPct val="130000"/>
              </a:lnSpc>
            </a:pPr>
            <a:r>
              <a:rPr lang="en-US" dirty="0">
                <a:solidFill>
                  <a:schemeClr val="tx2"/>
                </a:solidFill>
              </a:rPr>
              <a:t>Uncover waste and optimization opportunities in your VMware infrastructure by assessing:</a:t>
            </a:r>
          </a:p>
          <a:p>
            <a:pPr algn="l">
              <a:lnSpc>
                <a:spcPct val="130000"/>
              </a:lnSpc>
            </a:pPr>
            <a:endParaRPr lang="en-US" sz="1200" dirty="0">
              <a:solidFill>
                <a:schemeClr val="tx2"/>
              </a:solidFill>
            </a:endParaRPr>
          </a:p>
          <a:p>
            <a:pPr marL="285750" indent="-285750" algn="l">
              <a:lnSpc>
                <a:spcPct val="130000"/>
              </a:lnSpc>
              <a:buFont typeface="Arial" panose="020B0604020202020204" pitchFamily="34" charset="0"/>
              <a:buChar char="•"/>
            </a:pPr>
            <a:r>
              <a:rPr lang="en-US" sz="1800" dirty="0">
                <a:solidFill>
                  <a:schemeClr val="tx2"/>
                </a:solidFill>
              </a:rPr>
              <a:t>Workload Efficiency </a:t>
            </a:r>
          </a:p>
          <a:p>
            <a:pPr marL="285750" indent="-285750" algn="l">
              <a:lnSpc>
                <a:spcPct val="130000"/>
              </a:lnSpc>
              <a:buFont typeface="Arial" panose="020B0604020202020204" pitchFamily="34" charset="0"/>
              <a:buChar char="•"/>
            </a:pPr>
            <a:r>
              <a:rPr lang="en-US" sz="1800" dirty="0">
                <a:solidFill>
                  <a:schemeClr val="tx2"/>
                </a:solidFill>
              </a:rPr>
              <a:t>Resource Utilization </a:t>
            </a:r>
          </a:p>
          <a:p>
            <a:pPr marL="285750" indent="-285750" algn="l">
              <a:lnSpc>
                <a:spcPct val="130000"/>
              </a:lnSpc>
              <a:buFont typeface="Arial" panose="020B0604020202020204" pitchFamily="34" charset="0"/>
              <a:buChar char="•"/>
            </a:pPr>
            <a:r>
              <a:rPr lang="en-US" sz="1800" dirty="0">
                <a:solidFill>
                  <a:schemeClr val="tx2"/>
                </a:solidFill>
              </a:rPr>
              <a:t>Virtualization Rate </a:t>
            </a:r>
          </a:p>
          <a:p>
            <a:pPr marL="285750" indent="-285750" algn="l">
              <a:lnSpc>
                <a:spcPct val="130000"/>
              </a:lnSpc>
              <a:buFont typeface="Arial" panose="020B0604020202020204" pitchFamily="34" charset="0"/>
              <a:buChar char="•"/>
            </a:pPr>
            <a:r>
              <a:rPr lang="en-US" sz="1800" dirty="0">
                <a:solidFill>
                  <a:schemeClr val="tx2"/>
                </a:solidFill>
              </a:rPr>
              <a:t>Power Source </a:t>
            </a:r>
          </a:p>
          <a:p>
            <a:pPr marL="285750" indent="-285750" algn="l">
              <a:lnSpc>
                <a:spcPct val="130000"/>
              </a:lnSpc>
              <a:buFont typeface="Arial" panose="020B0604020202020204" pitchFamily="34" charset="0"/>
              <a:buChar char="•"/>
            </a:pPr>
            <a:r>
              <a:rPr lang="en-US" sz="1800" dirty="0">
                <a:solidFill>
                  <a:schemeClr val="tx2"/>
                </a:solidFill>
              </a:rPr>
              <a:t>Hardware Efficiency</a:t>
            </a:r>
          </a:p>
          <a:p>
            <a:pPr algn="l">
              <a:lnSpc>
                <a:spcPct val="130000"/>
              </a:lnSpc>
            </a:pPr>
            <a:endParaRPr lang="en-US" dirty="0">
              <a:solidFill>
                <a:schemeClr val="tx2"/>
              </a:solidFill>
            </a:endParaRPr>
          </a:p>
        </p:txBody>
      </p:sp>
      <p:pic>
        <p:nvPicPr>
          <p:cNvPr id="13" name="Picture 12">
            <a:extLst>
              <a:ext uri="{FF2B5EF4-FFF2-40B4-BE49-F238E27FC236}">
                <a16:creationId xmlns:a16="http://schemas.microsoft.com/office/drawing/2014/main" id="{75190CF7-2844-7842-85F8-B7FA0EE118F8}"/>
              </a:ext>
            </a:extLst>
          </p:cNvPr>
          <p:cNvPicPr>
            <a:picLocks noChangeAspect="1"/>
          </p:cNvPicPr>
          <p:nvPr/>
        </p:nvPicPr>
        <p:blipFill>
          <a:blip r:embed="rId4"/>
          <a:stretch>
            <a:fillRect/>
          </a:stretch>
        </p:blipFill>
        <p:spPr>
          <a:xfrm>
            <a:off x="11269348" y="110882"/>
            <a:ext cx="919477" cy="682869"/>
          </a:xfrm>
          <a:prstGeom prst="rect">
            <a:avLst/>
          </a:prstGeom>
        </p:spPr>
      </p:pic>
      <p:pic>
        <p:nvPicPr>
          <p:cNvPr id="2" name="Picture 1" descr="Qr code&#10;&#10;Description automatically generated">
            <a:extLst>
              <a:ext uri="{FF2B5EF4-FFF2-40B4-BE49-F238E27FC236}">
                <a16:creationId xmlns:a16="http://schemas.microsoft.com/office/drawing/2014/main" id="{84470BDC-F785-70EB-266D-3D91B4BA1493}"/>
              </a:ext>
            </a:extLst>
          </p:cNvPr>
          <p:cNvPicPr>
            <a:picLocks noChangeAspect="1"/>
          </p:cNvPicPr>
          <p:nvPr/>
        </p:nvPicPr>
        <p:blipFill>
          <a:blip r:embed="rId5"/>
          <a:stretch>
            <a:fillRect/>
          </a:stretch>
        </p:blipFill>
        <p:spPr>
          <a:xfrm>
            <a:off x="11129744" y="5994379"/>
            <a:ext cx="599342" cy="599342"/>
          </a:xfrm>
          <a:prstGeom prst="rect">
            <a:avLst/>
          </a:prstGeom>
        </p:spPr>
      </p:pic>
      <p:sp>
        <p:nvSpPr>
          <p:cNvPr id="7" name="Rounded Rectangle 6">
            <a:extLst>
              <a:ext uri="{FF2B5EF4-FFF2-40B4-BE49-F238E27FC236}">
                <a16:creationId xmlns:a16="http://schemas.microsoft.com/office/drawing/2014/main" id="{AE54F315-7AD3-C598-B658-2CEB600CB57A}"/>
              </a:ext>
            </a:extLst>
          </p:cNvPr>
          <p:cNvSpPr/>
          <p:nvPr/>
        </p:nvSpPr>
        <p:spPr>
          <a:xfrm>
            <a:off x="9310817" y="6174205"/>
            <a:ext cx="1655049" cy="239690"/>
          </a:xfrm>
          <a:prstGeom prst="roundRect">
            <a:avLst/>
          </a:prstGeom>
          <a:solidFill>
            <a:srgbClr val="0091DA">
              <a:alpha val="65098"/>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000" dirty="0">
                <a:solidFill>
                  <a:schemeClr val="bg1"/>
                </a:solidFill>
              </a:rPr>
              <a:t>Scan to watch a demo:</a:t>
            </a:r>
          </a:p>
        </p:txBody>
      </p:sp>
    </p:spTree>
    <p:extLst>
      <p:ext uri="{BB962C8B-B14F-4D97-AF65-F5344CB8AC3E}">
        <p14:creationId xmlns:p14="http://schemas.microsoft.com/office/powerpoint/2010/main" val="524127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3CB0EB2-39D0-63CF-6789-5C4EE7F73823}"/>
              </a:ext>
            </a:extLst>
          </p:cNvPr>
          <p:cNvSpPr>
            <a:spLocks noGrp="1"/>
          </p:cNvSpPr>
          <p:nvPr>
            <p:ph type="title"/>
          </p:nvPr>
        </p:nvSpPr>
        <p:spPr/>
        <p:txBody>
          <a:bodyPr/>
          <a:lstStyle/>
          <a:p>
            <a:r>
              <a:rPr lang="en-US" dirty="0"/>
              <a:t>#2: Offload to DPUs</a:t>
            </a:r>
          </a:p>
        </p:txBody>
      </p:sp>
      <p:sp>
        <p:nvSpPr>
          <p:cNvPr id="11" name="Subtitle 10">
            <a:extLst>
              <a:ext uri="{FF2B5EF4-FFF2-40B4-BE49-F238E27FC236}">
                <a16:creationId xmlns:a16="http://schemas.microsoft.com/office/drawing/2014/main" id="{13317DAB-A768-489E-A8A0-F2B29BCD4A69}"/>
              </a:ext>
            </a:extLst>
          </p:cNvPr>
          <p:cNvSpPr>
            <a:spLocks noGrp="1"/>
          </p:cNvSpPr>
          <p:nvPr>
            <p:ph type="subTitle" idx="10"/>
          </p:nvPr>
        </p:nvSpPr>
        <p:spPr/>
        <p:txBody>
          <a:bodyPr/>
          <a:lstStyle/>
          <a:p>
            <a:r>
              <a:rPr lang="en-US" dirty="0"/>
              <a:t>VMware vSphere Distributed Services Engine</a:t>
            </a:r>
          </a:p>
        </p:txBody>
      </p:sp>
      <p:sp>
        <p:nvSpPr>
          <p:cNvPr id="12" name="TextBox 11">
            <a:extLst>
              <a:ext uri="{FF2B5EF4-FFF2-40B4-BE49-F238E27FC236}">
                <a16:creationId xmlns:a16="http://schemas.microsoft.com/office/drawing/2014/main" id="{8FE0D22C-6022-FECD-D4C2-A4AA36463EF5}"/>
              </a:ext>
            </a:extLst>
          </p:cNvPr>
          <p:cNvSpPr txBox="1"/>
          <p:nvPr/>
        </p:nvSpPr>
        <p:spPr>
          <a:xfrm>
            <a:off x="579808" y="2391972"/>
            <a:ext cx="3869099" cy="2367443"/>
          </a:xfrm>
          <a:prstGeom prst="rect">
            <a:avLst/>
          </a:prstGeom>
          <a:noFill/>
        </p:spPr>
        <p:txBody>
          <a:bodyPr wrap="square" lIns="0" tIns="0" rIns="0" bIns="0" rtlCol="0">
            <a:spAutoFit/>
          </a:bodyPr>
          <a:lstStyle/>
          <a:p>
            <a:pPr algn="l">
              <a:lnSpc>
                <a:spcPct val="130000"/>
              </a:lnSpc>
            </a:pPr>
            <a:r>
              <a:rPr lang="en-US" dirty="0">
                <a:solidFill>
                  <a:schemeClr val="tx2"/>
                </a:solidFill>
              </a:rPr>
              <a:t>Reduce power consumption by 29-45</a:t>
            </a:r>
            <a:r>
              <a:rPr lang="en-US" baseline="30000" dirty="0">
                <a:solidFill>
                  <a:schemeClr val="tx2"/>
                </a:solidFill>
              </a:rPr>
              <a:t>1</a:t>
            </a:r>
            <a:r>
              <a:rPr lang="en-US" dirty="0">
                <a:solidFill>
                  <a:schemeClr val="tx2"/>
                </a:solidFill>
              </a:rPr>
              <a:t>% when you offload to DPUs. Current offload capabilities include:</a:t>
            </a:r>
          </a:p>
          <a:p>
            <a:pPr algn="l">
              <a:lnSpc>
                <a:spcPct val="130000"/>
              </a:lnSpc>
            </a:pPr>
            <a:endParaRPr lang="en-US" sz="1200" dirty="0">
              <a:solidFill>
                <a:schemeClr val="tx2"/>
              </a:solidFill>
            </a:endParaRPr>
          </a:p>
          <a:p>
            <a:pPr marL="285750" indent="-285750" algn="l">
              <a:lnSpc>
                <a:spcPct val="130000"/>
              </a:lnSpc>
              <a:buFont typeface="Arial" panose="020B0604020202020204" pitchFamily="34" charset="0"/>
              <a:buChar char="•"/>
            </a:pPr>
            <a:r>
              <a:rPr lang="en-US" sz="1800" dirty="0">
                <a:solidFill>
                  <a:schemeClr val="tx2"/>
                </a:solidFill>
              </a:rPr>
              <a:t>vSphere Distributed Switch </a:t>
            </a:r>
          </a:p>
          <a:p>
            <a:pPr marL="285750" indent="-285750" algn="l">
              <a:lnSpc>
                <a:spcPct val="130000"/>
              </a:lnSpc>
              <a:buFont typeface="Arial" panose="020B0604020202020204" pitchFamily="34" charset="0"/>
              <a:buChar char="•"/>
            </a:pPr>
            <a:r>
              <a:rPr lang="en-US" sz="1800" dirty="0">
                <a:solidFill>
                  <a:schemeClr val="tx2"/>
                </a:solidFill>
              </a:rPr>
              <a:t>NSX Networking </a:t>
            </a:r>
          </a:p>
          <a:p>
            <a:pPr marL="285750" indent="-285750" algn="l">
              <a:lnSpc>
                <a:spcPct val="130000"/>
              </a:lnSpc>
              <a:buFont typeface="Arial" panose="020B0604020202020204" pitchFamily="34" charset="0"/>
              <a:buChar char="•"/>
            </a:pPr>
            <a:r>
              <a:rPr lang="en-US" sz="1800" dirty="0">
                <a:solidFill>
                  <a:schemeClr val="tx2"/>
                </a:solidFill>
              </a:rPr>
              <a:t>NSX Distributed Firewall </a:t>
            </a:r>
          </a:p>
        </p:txBody>
      </p:sp>
      <p:pic>
        <p:nvPicPr>
          <p:cNvPr id="3074" name="Picture 2" descr="Graphical user interface, application&#10;&#10;Description automatically generated">
            <a:extLst>
              <a:ext uri="{FF2B5EF4-FFF2-40B4-BE49-F238E27FC236}">
                <a16:creationId xmlns:a16="http://schemas.microsoft.com/office/drawing/2014/main" id="{156A367B-87FD-87B7-1E63-D14FC5A9ED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3014" y="1417470"/>
            <a:ext cx="6989359" cy="44552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D3ACEE2-9125-6FF5-79CA-A952293A49EC}"/>
              </a:ext>
            </a:extLst>
          </p:cNvPr>
          <p:cNvPicPr>
            <a:picLocks noChangeAspect="1"/>
          </p:cNvPicPr>
          <p:nvPr/>
        </p:nvPicPr>
        <p:blipFill>
          <a:blip r:embed="rId4"/>
          <a:stretch>
            <a:fillRect/>
          </a:stretch>
        </p:blipFill>
        <p:spPr>
          <a:xfrm>
            <a:off x="11207960" y="92636"/>
            <a:ext cx="980865" cy="721410"/>
          </a:xfrm>
          <a:prstGeom prst="rect">
            <a:avLst/>
          </a:prstGeom>
        </p:spPr>
      </p:pic>
      <p:sp>
        <p:nvSpPr>
          <p:cNvPr id="6" name="TextBox 5">
            <a:extLst>
              <a:ext uri="{FF2B5EF4-FFF2-40B4-BE49-F238E27FC236}">
                <a16:creationId xmlns:a16="http://schemas.microsoft.com/office/drawing/2014/main" id="{50FD11A2-AEC3-EAD0-D83D-45190546FD25}"/>
              </a:ext>
            </a:extLst>
          </p:cNvPr>
          <p:cNvSpPr txBox="1"/>
          <p:nvPr/>
        </p:nvSpPr>
        <p:spPr>
          <a:xfrm>
            <a:off x="3361987" y="6489826"/>
            <a:ext cx="6858000" cy="145296"/>
          </a:xfrm>
          <a:prstGeom prst="rect">
            <a:avLst/>
          </a:prstGeom>
          <a:noFill/>
        </p:spPr>
        <p:txBody>
          <a:bodyPr wrap="square" lIns="0" tIns="0" rIns="0" bIns="0" rtlCol="0">
            <a:spAutoFit/>
          </a:bodyPr>
          <a:lstStyle/>
          <a:p>
            <a:pPr algn="l">
              <a:lnSpc>
                <a:spcPct val="130000"/>
              </a:lnSpc>
            </a:pPr>
            <a:r>
              <a:rPr lang="en-US" sz="1200" baseline="30000" dirty="0">
                <a:solidFill>
                  <a:schemeClr val="tx2"/>
                </a:solidFill>
              </a:rPr>
              <a:t>1 </a:t>
            </a:r>
            <a:r>
              <a:rPr lang="en-US" sz="1200" baseline="30000" dirty="0">
                <a:solidFill>
                  <a:schemeClr val="tx2"/>
                </a:solidFill>
                <a:hlinkClick r:id="rId5"/>
              </a:rPr>
              <a:t>https://www.nextplatform.com/2022/11/03/economics-and-the-inevitability-of-the-dpu</a:t>
            </a:r>
            <a:r>
              <a:rPr lang="en-US" sz="1200" baseline="30000" dirty="0">
                <a:solidFill>
                  <a:schemeClr val="tx2"/>
                </a:solidFill>
              </a:rPr>
              <a:t> </a:t>
            </a:r>
          </a:p>
        </p:txBody>
      </p:sp>
      <p:pic>
        <p:nvPicPr>
          <p:cNvPr id="5" name="Picture 4">
            <a:extLst>
              <a:ext uri="{FF2B5EF4-FFF2-40B4-BE49-F238E27FC236}">
                <a16:creationId xmlns:a16="http://schemas.microsoft.com/office/drawing/2014/main" id="{A4239D5A-4E4A-9B57-AC87-ECD570189318}"/>
              </a:ext>
            </a:extLst>
          </p:cNvPr>
          <p:cNvPicPr>
            <a:picLocks noChangeAspect="1"/>
          </p:cNvPicPr>
          <p:nvPr/>
        </p:nvPicPr>
        <p:blipFill>
          <a:blip r:embed="rId6"/>
          <a:stretch>
            <a:fillRect/>
          </a:stretch>
        </p:blipFill>
        <p:spPr>
          <a:xfrm>
            <a:off x="11113291" y="5973252"/>
            <a:ext cx="595400" cy="595400"/>
          </a:xfrm>
          <a:prstGeom prst="rect">
            <a:avLst/>
          </a:prstGeom>
        </p:spPr>
      </p:pic>
      <p:sp>
        <p:nvSpPr>
          <p:cNvPr id="7" name="Rounded Rectangle 6">
            <a:extLst>
              <a:ext uri="{FF2B5EF4-FFF2-40B4-BE49-F238E27FC236}">
                <a16:creationId xmlns:a16="http://schemas.microsoft.com/office/drawing/2014/main" id="{82F6947D-E2C3-F8FE-B4B0-558DE06FD8AC}"/>
              </a:ext>
            </a:extLst>
          </p:cNvPr>
          <p:cNvSpPr/>
          <p:nvPr/>
        </p:nvSpPr>
        <p:spPr>
          <a:xfrm>
            <a:off x="9310817" y="6174205"/>
            <a:ext cx="1655049" cy="239690"/>
          </a:xfrm>
          <a:prstGeom prst="roundRect">
            <a:avLst/>
          </a:prstGeom>
          <a:solidFill>
            <a:srgbClr val="0091DA">
              <a:alpha val="65098"/>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000" dirty="0">
                <a:solidFill>
                  <a:schemeClr val="bg1"/>
                </a:solidFill>
              </a:rPr>
              <a:t>Scan to watch a demo:</a:t>
            </a:r>
          </a:p>
        </p:txBody>
      </p:sp>
    </p:spTree>
    <p:extLst>
      <p:ext uri="{BB962C8B-B14F-4D97-AF65-F5344CB8AC3E}">
        <p14:creationId xmlns:p14="http://schemas.microsoft.com/office/powerpoint/2010/main" val="3350954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3CB0EB2-39D0-63CF-6789-5C4EE7F73823}"/>
              </a:ext>
            </a:extLst>
          </p:cNvPr>
          <p:cNvSpPr>
            <a:spLocks noGrp="1"/>
          </p:cNvSpPr>
          <p:nvPr>
            <p:ph type="title"/>
          </p:nvPr>
        </p:nvSpPr>
        <p:spPr/>
        <p:txBody>
          <a:bodyPr/>
          <a:lstStyle/>
          <a:p>
            <a:r>
              <a:rPr lang="en-US" dirty="0"/>
              <a:t>#3: Replace On-Site Disaster Recovery with </a:t>
            </a:r>
            <a:r>
              <a:rPr lang="en-US" dirty="0" err="1"/>
              <a:t>DRaaS</a:t>
            </a:r>
            <a:endParaRPr lang="en-US" dirty="0"/>
          </a:p>
        </p:txBody>
      </p:sp>
      <p:sp>
        <p:nvSpPr>
          <p:cNvPr id="11" name="Subtitle 10">
            <a:extLst>
              <a:ext uri="{FF2B5EF4-FFF2-40B4-BE49-F238E27FC236}">
                <a16:creationId xmlns:a16="http://schemas.microsoft.com/office/drawing/2014/main" id="{13317DAB-A768-489E-A8A0-F2B29BCD4A69}"/>
              </a:ext>
            </a:extLst>
          </p:cNvPr>
          <p:cNvSpPr>
            <a:spLocks noGrp="1"/>
          </p:cNvSpPr>
          <p:nvPr>
            <p:ph type="subTitle" idx="10"/>
          </p:nvPr>
        </p:nvSpPr>
        <p:spPr/>
        <p:txBody>
          <a:bodyPr/>
          <a:lstStyle/>
          <a:p>
            <a:r>
              <a:rPr lang="en-US" dirty="0"/>
              <a:t>VMware Cloud Disaster Recovery</a:t>
            </a:r>
          </a:p>
        </p:txBody>
      </p:sp>
      <p:sp>
        <p:nvSpPr>
          <p:cNvPr id="12" name="TextBox 11">
            <a:extLst>
              <a:ext uri="{FF2B5EF4-FFF2-40B4-BE49-F238E27FC236}">
                <a16:creationId xmlns:a16="http://schemas.microsoft.com/office/drawing/2014/main" id="{8FE0D22C-6022-FECD-D4C2-A4AA36463EF5}"/>
              </a:ext>
            </a:extLst>
          </p:cNvPr>
          <p:cNvSpPr txBox="1"/>
          <p:nvPr/>
        </p:nvSpPr>
        <p:spPr>
          <a:xfrm>
            <a:off x="461583" y="1655565"/>
            <a:ext cx="4040079" cy="3927870"/>
          </a:xfrm>
          <a:prstGeom prst="rect">
            <a:avLst/>
          </a:prstGeom>
          <a:noFill/>
        </p:spPr>
        <p:txBody>
          <a:bodyPr wrap="square" lIns="0" tIns="0" rIns="0" bIns="0" rtlCol="0">
            <a:spAutoFit/>
          </a:bodyPr>
          <a:lstStyle/>
          <a:p>
            <a:pPr algn="l">
              <a:lnSpc>
                <a:spcPct val="130000"/>
              </a:lnSpc>
            </a:pPr>
            <a:r>
              <a:rPr lang="en-US" dirty="0">
                <a:solidFill>
                  <a:schemeClr val="tx2"/>
                </a:solidFill>
              </a:rPr>
              <a:t>Reduce the energy required to run DR by 87%</a:t>
            </a:r>
            <a:r>
              <a:rPr lang="en-US" baseline="30000" dirty="0">
                <a:solidFill>
                  <a:schemeClr val="tx2"/>
                </a:solidFill>
              </a:rPr>
              <a:t>1</a:t>
            </a:r>
            <a:r>
              <a:rPr lang="en-US" dirty="0">
                <a:solidFill>
                  <a:schemeClr val="tx2"/>
                </a:solidFill>
              </a:rPr>
              <a:t> using </a:t>
            </a:r>
            <a:r>
              <a:rPr lang="en-US" dirty="0" err="1">
                <a:solidFill>
                  <a:schemeClr val="tx2"/>
                </a:solidFill>
              </a:rPr>
              <a:t>DRaaS</a:t>
            </a:r>
            <a:r>
              <a:rPr lang="en-US" dirty="0">
                <a:solidFill>
                  <a:schemeClr val="tx2"/>
                </a:solidFill>
              </a:rPr>
              <a:t>.</a:t>
            </a:r>
          </a:p>
          <a:p>
            <a:pPr algn="l">
              <a:lnSpc>
                <a:spcPct val="130000"/>
              </a:lnSpc>
            </a:pPr>
            <a:endParaRPr lang="en-US" dirty="0">
              <a:solidFill>
                <a:schemeClr val="tx2"/>
              </a:solidFill>
            </a:endParaRPr>
          </a:p>
          <a:p>
            <a:pPr algn="l">
              <a:lnSpc>
                <a:spcPct val="130000"/>
              </a:lnSpc>
            </a:pPr>
            <a:r>
              <a:rPr lang="en-US" dirty="0">
                <a:solidFill>
                  <a:schemeClr val="tx2"/>
                </a:solidFill>
              </a:rPr>
              <a:t>Deployment can be in two forms:</a:t>
            </a:r>
          </a:p>
          <a:p>
            <a:pPr algn="l">
              <a:lnSpc>
                <a:spcPct val="130000"/>
              </a:lnSpc>
            </a:pPr>
            <a:endParaRPr lang="en-US" dirty="0">
              <a:solidFill>
                <a:schemeClr val="tx2"/>
              </a:solidFill>
            </a:endParaRPr>
          </a:p>
          <a:p>
            <a:pPr marL="342900" indent="-342900" algn="l">
              <a:lnSpc>
                <a:spcPct val="130000"/>
              </a:lnSpc>
              <a:buAutoNum type="arabicPeriod"/>
            </a:pPr>
            <a:r>
              <a:rPr lang="en-US" b="1" dirty="0">
                <a:solidFill>
                  <a:schemeClr val="tx2"/>
                </a:solidFill>
              </a:rPr>
              <a:t>100% on-demand: </a:t>
            </a:r>
            <a:r>
              <a:rPr lang="en-US" dirty="0">
                <a:solidFill>
                  <a:schemeClr val="tx2"/>
                </a:solidFill>
              </a:rPr>
              <a:t>workload resources spin up only when a failover event occurs.</a:t>
            </a:r>
          </a:p>
          <a:p>
            <a:pPr marL="342900" indent="-342900" algn="l">
              <a:lnSpc>
                <a:spcPct val="130000"/>
              </a:lnSpc>
              <a:buAutoNum type="arabicPeriod"/>
            </a:pPr>
            <a:r>
              <a:rPr lang="en-US" b="1" dirty="0">
                <a:solidFill>
                  <a:schemeClr val="tx2"/>
                </a:solidFill>
              </a:rPr>
              <a:t>Pilot-Light: </a:t>
            </a:r>
            <a:r>
              <a:rPr lang="en-US" dirty="0">
                <a:solidFill>
                  <a:schemeClr val="tx2"/>
                </a:solidFill>
              </a:rPr>
              <a:t>maintains a small live footprint for business-critical apps at all times.</a:t>
            </a:r>
          </a:p>
        </p:txBody>
      </p:sp>
      <p:sp>
        <p:nvSpPr>
          <p:cNvPr id="6" name="TextBox 5">
            <a:extLst>
              <a:ext uri="{FF2B5EF4-FFF2-40B4-BE49-F238E27FC236}">
                <a16:creationId xmlns:a16="http://schemas.microsoft.com/office/drawing/2014/main" id="{50FD11A2-AEC3-EAD0-D83D-45190546FD25}"/>
              </a:ext>
            </a:extLst>
          </p:cNvPr>
          <p:cNvSpPr txBox="1"/>
          <p:nvPr/>
        </p:nvSpPr>
        <p:spPr>
          <a:xfrm>
            <a:off x="4783014" y="6445249"/>
            <a:ext cx="6858000" cy="145296"/>
          </a:xfrm>
          <a:prstGeom prst="rect">
            <a:avLst/>
          </a:prstGeom>
          <a:noFill/>
        </p:spPr>
        <p:txBody>
          <a:bodyPr wrap="square" lIns="0" tIns="0" rIns="0" bIns="0" rtlCol="0">
            <a:spAutoFit/>
          </a:bodyPr>
          <a:lstStyle/>
          <a:p>
            <a:pPr algn="l">
              <a:lnSpc>
                <a:spcPct val="130000"/>
              </a:lnSpc>
            </a:pPr>
            <a:r>
              <a:rPr lang="en-US" sz="1200" baseline="30000" dirty="0">
                <a:solidFill>
                  <a:schemeClr val="tx2"/>
                </a:solidFill>
              </a:rPr>
              <a:t>1 </a:t>
            </a:r>
            <a:r>
              <a:rPr lang="en-US" sz="1200" baseline="30000" dirty="0">
                <a:solidFill>
                  <a:schemeClr val="tx2"/>
                </a:solidFill>
                <a:hlinkClick r:id="rId3"/>
              </a:rPr>
              <a:t>https://blogs.vmware.com/virtualblocks/2021/08/02/reduce-dr-carbon-footprint/</a:t>
            </a:r>
            <a:r>
              <a:rPr lang="en-US" sz="1200" baseline="30000" dirty="0">
                <a:solidFill>
                  <a:schemeClr val="tx2"/>
                </a:solidFill>
              </a:rPr>
              <a:t> </a:t>
            </a:r>
          </a:p>
        </p:txBody>
      </p:sp>
      <p:pic>
        <p:nvPicPr>
          <p:cNvPr id="5122" name="Picture 2" descr="image-20220206082511-1">
            <a:extLst>
              <a:ext uri="{FF2B5EF4-FFF2-40B4-BE49-F238E27FC236}">
                <a16:creationId xmlns:a16="http://schemas.microsoft.com/office/drawing/2014/main" id="{729ED6A6-194B-A131-7B1C-B53DD91C6F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1662" y="2181903"/>
            <a:ext cx="7542104" cy="28751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74CA1DC-B871-4A43-3306-AF8C1FD33706}"/>
              </a:ext>
            </a:extLst>
          </p:cNvPr>
          <p:cNvPicPr>
            <a:picLocks noChangeAspect="1"/>
          </p:cNvPicPr>
          <p:nvPr/>
        </p:nvPicPr>
        <p:blipFill>
          <a:blip r:embed="rId5"/>
          <a:stretch>
            <a:fillRect/>
          </a:stretch>
        </p:blipFill>
        <p:spPr>
          <a:xfrm>
            <a:off x="11188236" y="100632"/>
            <a:ext cx="965418" cy="693120"/>
          </a:xfrm>
          <a:prstGeom prst="rect">
            <a:avLst/>
          </a:prstGeom>
        </p:spPr>
      </p:pic>
      <p:sp>
        <p:nvSpPr>
          <p:cNvPr id="3" name="Rounded Rectangle 2">
            <a:extLst>
              <a:ext uri="{FF2B5EF4-FFF2-40B4-BE49-F238E27FC236}">
                <a16:creationId xmlns:a16="http://schemas.microsoft.com/office/drawing/2014/main" id="{EC2C0313-8AA4-D157-FC1D-73F446E0FBD6}"/>
              </a:ext>
            </a:extLst>
          </p:cNvPr>
          <p:cNvSpPr/>
          <p:nvPr/>
        </p:nvSpPr>
        <p:spPr>
          <a:xfrm>
            <a:off x="9310817" y="6174205"/>
            <a:ext cx="1655049" cy="239690"/>
          </a:xfrm>
          <a:prstGeom prst="roundRect">
            <a:avLst/>
          </a:prstGeom>
          <a:solidFill>
            <a:srgbClr val="0091DA">
              <a:alpha val="65098"/>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000" dirty="0">
                <a:solidFill>
                  <a:schemeClr val="bg1"/>
                </a:solidFill>
              </a:rPr>
              <a:t>Scan to watch a demo:</a:t>
            </a:r>
          </a:p>
        </p:txBody>
      </p:sp>
      <p:pic>
        <p:nvPicPr>
          <p:cNvPr id="5" name="Picture 4" descr="Qr code&#10;&#10;Description automatically generated">
            <a:extLst>
              <a:ext uri="{FF2B5EF4-FFF2-40B4-BE49-F238E27FC236}">
                <a16:creationId xmlns:a16="http://schemas.microsoft.com/office/drawing/2014/main" id="{D087AC25-CC97-CCC8-A01A-0564DEFC8D55}"/>
              </a:ext>
            </a:extLst>
          </p:cNvPr>
          <p:cNvPicPr>
            <a:picLocks noChangeAspect="1"/>
          </p:cNvPicPr>
          <p:nvPr/>
        </p:nvPicPr>
        <p:blipFill>
          <a:blip r:embed="rId6"/>
          <a:stretch>
            <a:fillRect/>
          </a:stretch>
        </p:blipFill>
        <p:spPr>
          <a:xfrm>
            <a:off x="11098224" y="5932808"/>
            <a:ext cx="597446" cy="597446"/>
          </a:xfrm>
          <a:prstGeom prst="rect">
            <a:avLst/>
          </a:prstGeom>
        </p:spPr>
      </p:pic>
    </p:spTree>
    <p:extLst>
      <p:ext uri="{BB962C8B-B14F-4D97-AF65-F5344CB8AC3E}">
        <p14:creationId xmlns:p14="http://schemas.microsoft.com/office/powerpoint/2010/main" val="3700554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0C0A25E8-E700-882F-A28E-EF01AFEB76F9}"/>
              </a:ext>
            </a:extLst>
          </p:cNvPr>
          <p:cNvSpPr/>
          <p:nvPr/>
        </p:nvSpPr>
        <p:spPr>
          <a:xfrm>
            <a:off x="4993156" y="2847314"/>
            <a:ext cx="2199341" cy="501414"/>
          </a:xfrm>
          <a:prstGeom prst="rect">
            <a:avLst/>
          </a:prstGeom>
        </p:spPr>
        <p:txBody>
          <a:bodyPr wrap="square">
            <a:spAutoFit/>
          </a:bodyPr>
          <a:lstStyle/>
          <a:p>
            <a:pPr algn="ctr" defTabSz="914126">
              <a:lnSpc>
                <a:spcPct val="95000"/>
              </a:lnSpc>
              <a:defRPr/>
            </a:pPr>
            <a:r>
              <a:rPr lang="en-US" sz="1400" kern="0">
                <a:noFill/>
                <a:latin typeface="Metropolis"/>
              </a:rPr>
              <a:t>Run Enterprise </a:t>
            </a:r>
            <a:br>
              <a:rPr lang="en-US" sz="1400" kern="0">
                <a:noFill/>
                <a:latin typeface="Metropolis"/>
              </a:rPr>
            </a:br>
            <a:r>
              <a:rPr lang="en-US" sz="1400" kern="0">
                <a:noFill/>
                <a:latin typeface="Metropolis"/>
              </a:rPr>
              <a:t>Apps Anywhere</a:t>
            </a:r>
          </a:p>
        </p:txBody>
      </p:sp>
      <p:sp>
        <p:nvSpPr>
          <p:cNvPr id="2" name="Title 1">
            <a:extLst>
              <a:ext uri="{FF2B5EF4-FFF2-40B4-BE49-F238E27FC236}">
                <a16:creationId xmlns:a16="http://schemas.microsoft.com/office/drawing/2014/main" id="{084C6FA2-D281-2D39-25A5-0839E4B15131}"/>
              </a:ext>
            </a:extLst>
          </p:cNvPr>
          <p:cNvSpPr>
            <a:spLocks noGrp="1"/>
          </p:cNvSpPr>
          <p:nvPr>
            <p:ph type="title"/>
          </p:nvPr>
        </p:nvSpPr>
        <p:spPr/>
        <p:txBody>
          <a:bodyPr/>
          <a:lstStyle/>
          <a:p>
            <a:pPr algn="ctr"/>
            <a:r>
              <a:rPr lang="en-US"/>
              <a:t>VMware Cross-Cloud</a:t>
            </a:r>
            <a:r>
              <a:rPr lang="en-US" spc="-10" baseline="30000"/>
              <a:t>™</a:t>
            </a:r>
            <a:r>
              <a:rPr lang="en-US"/>
              <a:t> services</a:t>
            </a:r>
          </a:p>
        </p:txBody>
      </p:sp>
      <p:cxnSp>
        <p:nvCxnSpPr>
          <p:cNvPr id="27" name="Straight Connector 26">
            <a:extLst>
              <a:ext uri="{FF2B5EF4-FFF2-40B4-BE49-F238E27FC236}">
                <a16:creationId xmlns:a16="http://schemas.microsoft.com/office/drawing/2014/main" id="{67A35FC6-3F9B-571E-D506-E3C48CDEE6C2}"/>
              </a:ext>
            </a:extLst>
          </p:cNvPr>
          <p:cNvCxnSpPr>
            <a:cxnSpLocks/>
          </p:cNvCxnSpPr>
          <p:nvPr/>
        </p:nvCxnSpPr>
        <p:spPr bwMode="gray">
          <a:xfrm>
            <a:off x="2190714" y="2019127"/>
            <a:ext cx="7823787" cy="0"/>
          </a:xfrm>
          <a:prstGeom prst="line">
            <a:avLst/>
          </a:prstGeom>
          <a:noFill/>
          <a:ln w="25400" cap="flat" cmpd="sng" algn="ctr">
            <a:gradFill>
              <a:gsLst>
                <a:gs pos="12000">
                  <a:srgbClr val="0145C2">
                    <a:alpha val="50000"/>
                  </a:srgbClr>
                </a:gs>
                <a:gs pos="0">
                  <a:srgbClr val="B3E81F">
                    <a:alpha val="40000"/>
                  </a:srgbClr>
                </a:gs>
                <a:gs pos="89389">
                  <a:srgbClr val="BA5AFF">
                    <a:alpha val="40000"/>
                  </a:srgbClr>
                </a:gs>
                <a:gs pos="73000">
                  <a:srgbClr val="353ED5">
                    <a:alpha val="50000"/>
                  </a:srgbClr>
                </a:gs>
                <a:gs pos="63700">
                  <a:srgbClr val="00C3FF">
                    <a:alpha val="40000"/>
                  </a:srgbClr>
                </a:gs>
                <a:gs pos="45000">
                  <a:srgbClr val="0033C5">
                    <a:alpha val="50000"/>
                  </a:srgbClr>
                </a:gs>
                <a:gs pos="29000">
                  <a:srgbClr val="06CAAD">
                    <a:alpha val="40000"/>
                  </a:srgbClr>
                </a:gs>
                <a:gs pos="100000">
                  <a:srgbClr val="7F35B2">
                    <a:alpha val="50000"/>
                  </a:srgbClr>
                </a:gs>
              </a:gsLst>
              <a:lin ang="0" scaled="0"/>
            </a:gradFill>
            <a:prstDash val="sysDot"/>
            <a:miter lim="800000"/>
            <a:tailEnd type="none"/>
          </a:ln>
          <a:effectLst/>
        </p:spPr>
      </p:cxnSp>
      <p:sp>
        <p:nvSpPr>
          <p:cNvPr id="28" name="Title 7">
            <a:extLst>
              <a:ext uri="{FF2B5EF4-FFF2-40B4-BE49-F238E27FC236}">
                <a16:creationId xmlns:a16="http://schemas.microsoft.com/office/drawing/2014/main" id="{54C384E1-06BC-2C2C-B1EA-39E7C9BED58B}"/>
              </a:ext>
            </a:extLst>
          </p:cNvPr>
          <p:cNvSpPr txBox="1">
            <a:spLocks/>
          </p:cNvSpPr>
          <p:nvPr/>
        </p:nvSpPr>
        <p:spPr>
          <a:xfrm>
            <a:off x="791578" y="2376492"/>
            <a:ext cx="1654227" cy="518925"/>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2800" b="0" kern="1200">
                <a:solidFill>
                  <a:schemeClr val="tx2"/>
                </a:solidFill>
                <a:latin typeface="+mj-lt"/>
                <a:ea typeface="+mj-ea"/>
                <a:cs typeface="+mj-cs"/>
              </a:defRPr>
            </a:lvl1pPr>
          </a:lstStyle>
          <a:p>
            <a:pPr algn="ctr" defTabSz="914126">
              <a:lnSpc>
                <a:spcPct val="85000"/>
              </a:lnSpc>
              <a:defRPr/>
            </a:pPr>
            <a:r>
              <a:rPr lang="en-US" sz="1300" cap="all" spc="100">
                <a:solidFill>
                  <a:srgbClr val="1D428A"/>
                </a:solidFill>
                <a:latin typeface="Metropolis" pitchFamily="2" charset="77"/>
              </a:rPr>
              <a:t>app </a:t>
            </a:r>
            <a:br>
              <a:rPr lang="en-US" sz="1300" cap="all" spc="100">
                <a:solidFill>
                  <a:srgbClr val="1D428A"/>
                </a:solidFill>
                <a:latin typeface="Metropolis" pitchFamily="2" charset="77"/>
              </a:rPr>
            </a:br>
            <a:r>
              <a:rPr lang="en-US" sz="1300" cap="all" spc="100">
                <a:solidFill>
                  <a:srgbClr val="1D428A"/>
                </a:solidFill>
                <a:latin typeface="Metropolis" pitchFamily="2" charset="77"/>
              </a:rPr>
              <a:t>Platform</a:t>
            </a:r>
          </a:p>
        </p:txBody>
      </p:sp>
      <p:grpSp>
        <p:nvGrpSpPr>
          <p:cNvPr id="29" name="Group 28">
            <a:extLst>
              <a:ext uri="{FF2B5EF4-FFF2-40B4-BE49-F238E27FC236}">
                <a16:creationId xmlns:a16="http://schemas.microsoft.com/office/drawing/2014/main" id="{3C91F25F-EE59-3506-D809-513CA40309B2}"/>
              </a:ext>
            </a:extLst>
          </p:cNvPr>
          <p:cNvGrpSpPr/>
          <p:nvPr/>
        </p:nvGrpSpPr>
        <p:grpSpPr>
          <a:xfrm>
            <a:off x="860451" y="1436866"/>
            <a:ext cx="1516478" cy="850060"/>
            <a:chOff x="1288400" y="2322183"/>
            <a:chExt cx="1686294" cy="945250"/>
          </a:xfrm>
        </p:grpSpPr>
        <p:sp>
          <p:nvSpPr>
            <p:cNvPr id="30" name="Cloud 1">
              <a:extLst>
                <a:ext uri="{FF2B5EF4-FFF2-40B4-BE49-F238E27FC236}">
                  <a16:creationId xmlns:a16="http://schemas.microsoft.com/office/drawing/2014/main" id="{95A98EC9-7103-5D51-189D-CD7E9FA58ADD}"/>
                </a:ext>
              </a:extLst>
            </p:cNvPr>
            <p:cNvSpPr/>
            <p:nvPr/>
          </p:nvSpPr>
          <p:spPr>
            <a:xfrm>
              <a:off x="1288400" y="2322862"/>
              <a:ext cx="1686294" cy="944571"/>
            </a:xfrm>
            <a:custGeom>
              <a:avLst/>
              <a:gdLst>
                <a:gd name="connsiteX0" fmla="*/ 254592 w 1576082"/>
                <a:gd name="connsiteY0" fmla="*/ 882836 h 882836"/>
                <a:gd name="connsiteX1" fmla="*/ 227142 w 1576082"/>
                <a:gd name="connsiteY1" fmla="*/ 882836 h 882836"/>
                <a:gd name="connsiteX2" fmla="*/ 39 w 1576082"/>
                <a:gd name="connsiteY2" fmla="*/ 648743 h 882836"/>
                <a:gd name="connsiteX3" fmla="*/ 216059 w 1576082"/>
                <a:gd name="connsiteY3" fmla="*/ 437667 h 882836"/>
                <a:gd name="connsiteX4" fmla="*/ 221345 w 1576082"/>
                <a:gd name="connsiteY4" fmla="*/ 437667 h 882836"/>
                <a:gd name="connsiteX5" fmla="*/ 274710 w 1576082"/>
                <a:gd name="connsiteY5" fmla="*/ 445169 h 882836"/>
                <a:gd name="connsiteX6" fmla="*/ 296534 w 1576082"/>
                <a:gd name="connsiteY6" fmla="*/ 451307 h 882836"/>
                <a:gd name="connsiteX7" fmla="*/ 301308 w 1576082"/>
                <a:gd name="connsiteY7" fmla="*/ 429142 h 882836"/>
                <a:gd name="connsiteX8" fmla="*/ 572058 w 1576082"/>
                <a:gd name="connsiteY8" fmla="*/ 207495 h 882836"/>
                <a:gd name="connsiteX9" fmla="*/ 578878 w 1576082"/>
                <a:gd name="connsiteY9" fmla="*/ 207495 h 882836"/>
                <a:gd name="connsiteX10" fmla="*/ 691065 w 1576082"/>
                <a:gd name="connsiteY10" fmla="*/ 234434 h 882836"/>
                <a:gd name="connsiteX11" fmla="*/ 711866 w 1576082"/>
                <a:gd name="connsiteY11" fmla="*/ 244493 h 882836"/>
                <a:gd name="connsiteX12" fmla="*/ 720220 w 1576082"/>
                <a:gd name="connsiteY12" fmla="*/ 222840 h 882836"/>
                <a:gd name="connsiteX13" fmla="*/ 1024388 w 1576082"/>
                <a:gd name="connsiteY13" fmla="*/ 0 h 882836"/>
                <a:gd name="connsiteX14" fmla="*/ 1032401 w 1576082"/>
                <a:gd name="connsiteY14" fmla="*/ 0 h 882836"/>
                <a:gd name="connsiteX15" fmla="*/ 1352596 w 1576082"/>
                <a:gd name="connsiteY15" fmla="*/ 327526 h 882836"/>
                <a:gd name="connsiteX16" fmla="*/ 1354301 w 1576082"/>
                <a:gd name="connsiteY16" fmla="*/ 344575 h 882836"/>
                <a:gd name="connsiteX17" fmla="*/ 1371350 w 1576082"/>
                <a:gd name="connsiteY17" fmla="*/ 346280 h 882836"/>
                <a:gd name="connsiteX18" fmla="*/ 1575947 w 1576082"/>
                <a:gd name="connsiteY18" fmla="*/ 617883 h 882836"/>
                <a:gd name="connsiteX19" fmla="*/ 1350038 w 1576082"/>
                <a:gd name="connsiteY19" fmla="*/ 879256 h 882836"/>
                <a:gd name="connsiteX20" fmla="*/ 1318155 w 1576082"/>
                <a:gd name="connsiteY20" fmla="*/ 879256 h 882836"/>
                <a:gd name="connsiteX21" fmla="*/ 788590 w 1576082"/>
                <a:gd name="connsiteY21" fmla="*/ 880790 h 882836"/>
                <a:gd name="connsiteX22" fmla="*/ 254592 w 1576082"/>
                <a:gd name="connsiteY22" fmla="*/ 882836 h 882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76082" h="882836">
                  <a:moveTo>
                    <a:pt x="254592" y="882836"/>
                  </a:moveTo>
                  <a:lnTo>
                    <a:pt x="227142" y="882836"/>
                  </a:lnTo>
                  <a:cubicBezTo>
                    <a:pt x="105577" y="879426"/>
                    <a:pt x="-2348" y="767921"/>
                    <a:pt x="39" y="648743"/>
                  </a:cubicBezTo>
                  <a:cubicBezTo>
                    <a:pt x="3698" y="531799"/>
                    <a:pt x="99060" y="438617"/>
                    <a:pt x="216059" y="437667"/>
                  </a:cubicBezTo>
                  <a:lnTo>
                    <a:pt x="221345" y="437667"/>
                  </a:lnTo>
                  <a:cubicBezTo>
                    <a:pt x="239376" y="437926"/>
                    <a:pt x="257306" y="440448"/>
                    <a:pt x="274710" y="445169"/>
                  </a:cubicBezTo>
                  <a:lnTo>
                    <a:pt x="296534" y="451307"/>
                  </a:lnTo>
                  <a:lnTo>
                    <a:pt x="301308" y="429142"/>
                  </a:lnTo>
                  <a:cubicBezTo>
                    <a:pt x="328412" y="300908"/>
                    <a:pt x="440997" y="208740"/>
                    <a:pt x="572058" y="207495"/>
                  </a:cubicBezTo>
                  <a:lnTo>
                    <a:pt x="578878" y="207495"/>
                  </a:lnTo>
                  <a:cubicBezTo>
                    <a:pt x="617760" y="208421"/>
                    <a:pt x="656002" y="217603"/>
                    <a:pt x="691065" y="234434"/>
                  </a:cubicBezTo>
                  <a:lnTo>
                    <a:pt x="711866" y="244493"/>
                  </a:lnTo>
                  <a:lnTo>
                    <a:pt x="720220" y="222840"/>
                  </a:lnTo>
                  <a:cubicBezTo>
                    <a:pt x="772734" y="87465"/>
                    <a:pt x="892082" y="0"/>
                    <a:pt x="1024388" y="0"/>
                  </a:cubicBezTo>
                  <a:lnTo>
                    <a:pt x="1032401" y="0"/>
                  </a:lnTo>
                  <a:cubicBezTo>
                    <a:pt x="1198295" y="4092"/>
                    <a:pt x="1336057" y="144923"/>
                    <a:pt x="1352596" y="327526"/>
                  </a:cubicBezTo>
                  <a:lnTo>
                    <a:pt x="1354301" y="344575"/>
                  </a:lnTo>
                  <a:lnTo>
                    <a:pt x="1371350" y="346280"/>
                  </a:lnTo>
                  <a:cubicBezTo>
                    <a:pt x="1490699" y="357533"/>
                    <a:pt x="1580039" y="476882"/>
                    <a:pt x="1575947" y="617883"/>
                  </a:cubicBezTo>
                  <a:cubicBezTo>
                    <a:pt x="1572878" y="761953"/>
                    <a:pt x="1471432" y="879256"/>
                    <a:pt x="1350038" y="879256"/>
                  </a:cubicBezTo>
                  <a:lnTo>
                    <a:pt x="1318155" y="879256"/>
                  </a:lnTo>
                  <a:cubicBezTo>
                    <a:pt x="1240238" y="879256"/>
                    <a:pt x="1014670" y="879256"/>
                    <a:pt x="788590" y="880790"/>
                  </a:cubicBezTo>
                  <a:cubicBezTo>
                    <a:pt x="562510" y="882325"/>
                    <a:pt x="333702" y="882836"/>
                    <a:pt x="254592" y="882836"/>
                  </a:cubicBezTo>
                  <a:close/>
                </a:path>
              </a:pathLst>
            </a:custGeom>
            <a:gradFill flip="none" rotWithShape="1">
              <a:gsLst>
                <a:gs pos="82000">
                  <a:schemeClr val="accent3"/>
                </a:gs>
                <a:gs pos="0">
                  <a:schemeClr val="accent4"/>
                </a:gs>
              </a:gsLst>
              <a:lin ang="18900000" scaled="1"/>
              <a:tileRect/>
            </a:gradFill>
            <a:ln w="25400">
              <a:noFill/>
              <a:miter lim="800000"/>
            </a:ln>
            <a:effectLst/>
          </p:spPr>
          <p:txBody>
            <a:bodyPr rtlCol="0" anchor="ctr"/>
            <a:lstStyle/>
            <a:p>
              <a:pPr defTabSz="913304">
                <a:defRPr/>
              </a:pPr>
              <a:endParaRPr lang="en-US" sz="1796" kern="0">
                <a:solidFill>
                  <a:srgbClr val="717074"/>
                </a:solidFill>
                <a:latin typeface="Metropolis"/>
              </a:endParaRPr>
            </a:p>
          </p:txBody>
        </p:sp>
        <p:pic>
          <p:nvPicPr>
            <p:cNvPr id="31" name="Picture 30">
              <a:extLst>
                <a:ext uri="{FF2B5EF4-FFF2-40B4-BE49-F238E27FC236}">
                  <a16:creationId xmlns:a16="http://schemas.microsoft.com/office/drawing/2014/main" id="{D63C6A3A-80AC-26EE-A866-9DCFB75D950D}"/>
                </a:ext>
              </a:extLst>
            </p:cNvPr>
            <p:cNvPicPr>
              <a:picLocks noChangeAspect="1"/>
            </p:cNvPicPr>
            <p:nvPr/>
          </p:nvPicPr>
          <p:blipFill rotWithShape="1">
            <a:blip r:embed="rId3">
              <a:alphaModFix amt="85000"/>
            </a:blip>
            <a:srcRect l="19077"/>
            <a:stretch/>
          </p:blipFill>
          <p:spPr>
            <a:xfrm>
              <a:off x="1610084" y="2322183"/>
              <a:ext cx="1364610" cy="945250"/>
            </a:xfrm>
            <a:prstGeom prst="rect">
              <a:avLst/>
            </a:prstGeom>
          </p:spPr>
        </p:pic>
      </p:grpSp>
      <p:sp>
        <p:nvSpPr>
          <p:cNvPr id="32" name="Title 7">
            <a:extLst>
              <a:ext uri="{FF2B5EF4-FFF2-40B4-BE49-F238E27FC236}">
                <a16:creationId xmlns:a16="http://schemas.microsoft.com/office/drawing/2014/main" id="{E241B659-19A7-2B03-7D35-0F84C2479AFD}"/>
              </a:ext>
            </a:extLst>
          </p:cNvPr>
          <p:cNvSpPr txBox="1">
            <a:spLocks/>
          </p:cNvSpPr>
          <p:nvPr/>
        </p:nvSpPr>
        <p:spPr>
          <a:xfrm>
            <a:off x="2878260" y="2376492"/>
            <a:ext cx="1953628" cy="518925"/>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2800" b="0" kern="1200">
                <a:solidFill>
                  <a:schemeClr val="tx2"/>
                </a:solidFill>
                <a:latin typeface="+mj-lt"/>
                <a:ea typeface="+mj-ea"/>
                <a:cs typeface="+mj-cs"/>
              </a:defRPr>
            </a:lvl1pPr>
          </a:lstStyle>
          <a:p>
            <a:pPr algn="ctr" defTabSz="914126">
              <a:lnSpc>
                <a:spcPct val="85000"/>
              </a:lnSpc>
              <a:defRPr/>
            </a:pPr>
            <a:r>
              <a:rPr lang="en-US" sz="1300" cap="all" spc="100">
                <a:solidFill>
                  <a:srgbClr val="1D428A"/>
                </a:solidFill>
                <a:latin typeface="Metropolis" pitchFamily="2" charset="77"/>
              </a:rPr>
              <a:t>CLOUD MANAGEMENT</a:t>
            </a:r>
          </a:p>
        </p:txBody>
      </p:sp>
      <p:grpSp>
        <p:nvGrpSpPr>
          <p:cNvPr id="33" name="Group 32">
            <a:extLst>
              <a:ext uri="{FF2B5EF4-FFF2-40B4-BE49-F238E27FC236}">
                <a16:creationId xmlns:a16="http://schemas.microsoft.com/office/drawing/2014/main" id="{35226439-7ADC-C547-2C28-D8FC018CFABA}"/>
              </a:ext>
            </a:extLst>
          </p:cNvPr>
          <p:cNvGrpSpPr/>
          <p:nvPr/>
        </p:nvGrpSpPr>
        <p:grpSpPr>
          <a:xfrm>
            <a:off x="3096835" y="1436866"/>
            <a:ext cx="1516478" cy="850060"/>
            <a:chOff x="3280689" y="2323773"/>
            <a:chExt cx="1686294" cy="945250"/>
          </a:xfrm>
        </p:grpSpPr>
        <p:sp>
          <p:nvSpPr>
            <p:cNvPr id="34" name="Cloud 1">
              <a:extLst>
                <a:ext uri="{FF2B5EF4-FFF2-40B4-BE49-F238E27FC236}">
                  <a16:creationId xmlns:a16="http://schemas.microsoft.com/office/drawing/2014/main" id="{B9FA9F1F-B3A3-DB85-9A67-8688FF6B9573}"/>
                </a:ext>
              </a:extLst>
            </p:cNvPr>
            <p:cNvSpPr/>
            <p:nvPr/>
          </p:nvSpPr>
          <p:spPr>
            <a:xfrm>
              <a:off x="3280689" y="2324452"/>
              <a:ext cx="1686294" cy="944571"/>
            </a:xfrm>
            <a:custGeom>
              <a:avLst/>
              <a:gdLst>
                <a:gd name="connsiteX0" fmla="*/ 254592 w 1576082"/>
                <a:gd name="connsiteY0" fmla="*/ 882836 h 882836"/>
                <a:gd name="connsiteX1" fmla="*/ 227142 w 1576082"/>
                <a:gd name="connsiteY1" fmla="*/ 882836 h 882836"/>
                <a:gd name="connsiteX2" fmla="*/ 39 w 1576082"/>
                <a:gd name="connsiteY2" fmla="*/ 648743 h 882836"/>
                <a:gd name="connsiteX3" fmla="*/ 216059 w 1576082"/>
                <a:gd name="connsiteY3" fmla="*/ 437667 h 882836"/>
                <a:gd name="connsiteX4" fmla="*/ 221345 w 1576082"/>
                <a:gd name="connsiteY4" fmla="*/ 437667 h 882836"/>
                <a:gd name="connsiteX5" fmla="*/ 274710 w 1576082"/>
                <a:gd name="connsiteY5" fmla="*/ 445169 h 882836"/>
                <a:gd name="connsiteX6" fmla="*/ 296534 w 1576082"/>
                <a:gd name="connsiteY6" fmla="*/ 451307 h 882836"/>
                <a:gd name="connsiteX7" fmla="*/ 301308 w 1576082"/>
                <a:gd name="connsiteY7" fmla="*/ 429142 h 882836"/>
                <a:gd name="connsiteX8" fmla="*/ 572058 w 1576082"/>
                <a:gd name="connsiteY8" fmla="*/ 207495 h 882836"/>
                <a:gd name="connsiteX9" fmla="*/ 578878 w 1576082"/>
                <a:gd name="connsiteY9" fmla="*/ 207495 h 882836"/>
                <a:gd name="connsiteX10" fmla="*/ 691065 w 1576082"/>
                <a:gd name="connsiteY10" fmla="*/ 234434 h 882836"/>
                <a:gd name="connsiteX11" fmla="*/ 711866 w 1576082"/>
                <a:gd name="connsiteY11" fmla="*/ 244493 h 882836"/>
                <a:gd name="connsiteX12" fmla="*/ 720220 w 1576082"/>
                <a:gd name="connsiteY12" fmla="*/ 222840 h 882836"/>
                <a:gd name="connsiteX13" fmla="*/ 1024388 w 1576082"/>
                <a:gd name="connsiteY13" fmla="*/ 0 h 882836"/>
                <a:gd name="connsiteX14" fmla="*/ 1032401 w 1576082"/>
                <a:gd name="connsiteY14" fmla="*/ 0 h 882836"/>
                <a:gd name="connsiteX15" fmla="*/ 1352596 w 1576082"/>
                <a:gd name="connsiteY15" fmla="*/ 327526 h 882836"/>
                <a:gd name="connsiteX16" fmla="*/ 1354301 w 1576082"/>
                <a:gd name="connsiteY16" fmla="*/ 344575 h 882836"/>
                <a:gd name="connsiteX17" fmla="*/ 1371350 w 1576082"/>
                <a:gd name="connsiteY17" fmla="*/ 346280 h 882836"/>
                <a:gd name="connsiteX18" fmla="*/ 1575947 w 1576082"/>
                <a:gd name="connsiteY18" fmla="*/ 617883 h 882836"/>
                <a:gd name="connsiteX19" fmla="*/ 1350038 w 1576082"/>
                <a:gd name="connsiteY19" fmla="*/ 879256 h 882836"/>
                <a:gd name="connsiteX20" fmla="*/ 1318155 w 1576082"/>
                <a:gd name="connsiteY20" fmla="*/ 879256 h 882836"/>
                <a:gd name="connsiteX21" fmla="*/ 788590 w 1576082"/>
                <a:gd name="connsiteY21" fmla="*/ 880790 h 882836"/>
                <a:gd name="connsiteX22" fmla="*/ 254592 w 1576082"/>
                <a:gd name="connsiteY22" fmla="*/ 882836 h 882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76082" h="882836">
                  <a:moveTo>
                    <a:pt x="254592" y="882836"/>
                  </a:moveTo>
                  <a:lnTo>
                    <a:pt x="227142" y="882836"/>
                  </a:lnTo>
                  <a:cubicBezTo>
                    <a:pt x="105577" y="879426"/>
                    <a:pt x="-2348" y="767921"/>
                    <a:pt x="39" y="648743"/>
                  </a:cubicBezTo>
                  <a:cubicBezTo>
                    <a:pt x="3698" y="531799"/>
                    <a:pt x="99060" y="438617"/>
                    <a:pt x="216059" y="437667"/>
                  </a:cubicBezTo>
                  <a:lnTo>
                    <a:pt x="221345" y="437667"/>
                  </a:lnTo>
                  <a:cubicBezTo>
                    <a:pt x="239376" y="437926"/>
                    <a:pt x="257306" y="440448"/>
                    <a:pt x="274710" y="445169"/>
                  </a:cubicBezTo>
                  <a:lnTo>
                    <a:pt x="296534" y="451307"/>
                  </a:lnTo>
                  <a:lnTo>
                    <a:pt x="301308" y="429142"/>
                  </a:lnTo>
                  <a:cubicBezTo>
                    <a:pt x="328412" y="300908"/>
                    <a:pt x="440997" y="208740"/>
                    <a:pt x="572058" y="207495"/>
                  </a:cubicBezTo>
                  <a:lnTo>
                    <a:pt x="578878" y="207495"/>
                  </a:lnTo>
                  <a:cubicBezTo>
                    <a:pt x="617760" y="208421"/>
                    <a:pt x="656002" y="217603"/>
                    <a:pt x="691065" y="234434"/>
                  </a:cubicBezTo>
                  <a:lnTo>
                    <a:pt x="711866" y="244493"/>
                  </a:lnTo>
                  <a:lnTo>
                    <a:pt x="720220" y="222840"/>
                  </a:lnTo>
                  <a:cubicBezTo>
                    <a:pt x="772734" y="87465"/>
                    <a:pt x="892082" y="0"/>
                    <a:pt x="1024388" y="0"/>
                  </a:cubicBezTo>
                  <a:lnTo>
                    <a:pt x="1032401" y="0"/>
                  </a:lnTo>
                  <a:cubicBezTo>
                    <a:pt x="1198295" y="4092"/>
                    <a:pt x="1336057" y="144923"/>
                    <a:pt x="1352596" y="327526"/>
                  </a:cubicBezTo>
                  <a:lnTo>
                    <a:pt x="1354301" y="344575"/>
                  </a:lnTo>
                  <a:lnTo>
                    <a:pt x="1371350" y="346280"/>
                  </a:lnTo>
                  <a:cubicBezTo>
                    <a:pt x="1490699" y="357533"/>
                    <a:pt x="1580039" y="476882"/>
                    <a:pt x="1575947" y="617883"/>
                  </a:cubicBezTo>
                  <a:cubicBezTo>
                    <a:pt x="1572878" y="761953"/>
                    <a:pt x="1471432" y="879256"/>
                    <a:pt x="1350038" y="879256"/>
                  </a:cubicBezTo>
                  <a:lnTo>
                    <a:pt x="1318155" y="879256"/>
                  </a:lnTo>
                  <a:cubicBezTo>
                    <a:pt x="1240238" y="879256"/>
                    <a:pt x="1014670" y="879256"/>
                    <a:pt x="788590" y="880790"/>
                  </a:cubicBezTo>
                  <a:cubicBezTo>
                    <a:pt x="562510" y="882325"/>
                    <a:pt x="333702" y="882836"/>
                    <a:pt x="254592" y="882836"/>
                  </a:cubicBezTo>
                  <a:close/>
                </a:path>
              </a:pathLst>
            </a:custGeom>
            <a:gradFill flip="none" rotWithShape="1">
              <a:gsLst>
                <a:gs pos="7000">
                  <a:schemeClr val="accent3"/>
                </a:gs>
                <a:gs pos="85000">
                  <a:schemeClr val="accent1"/>
                </a:gs>
              </a:gsLst>
              <a:lin ang="18900000" scaled="1"/>
              <a:tileRect/>
            </a:gradFill>
            <a:ln w="25400">
              <a:noFill/>
              <a:miter lim="800000"/>
            </a:ln>
            <a:effectLst/>
          </p:spPr>
          <p:txBody>
            <a:bodyPr rtlCol="0" anchor="ctr"/>
            <a:lstStyle/>
            <a:p>
              <a:pPr defTabSz="913304">
                <a:defRPr/>
              </a:pPr>
              <a:endParaRPr lang="en-US" sz="1796" kern="0">
                <a:solidFill>
                  <a:srgbClr val="717074"/>
                </a:solidFill>
                <a:latin typeface="Metropolis"/>
              </a:endParaRPr>
            </a:p>
          </p:txBody>
        </p:sp>
        <p:pic>
          <p:nvPicPr>
            <p:cNvPr id="35" name="Picture 34">
              <a:extLst>
                <a:ext uri="{FF2B5EF4-FFF2-40B4-BE49-F238E27FC236}">
                  <a16:creationId xmlns:a16="http://schemas.microsoft.com/office/drawing/2014/main" id="{E3F519CA-DB19-6C6B-9D1A-E0739294E7DA}"/>
                </a:ext>
              </a:extLst>
            </p:cNvPr>
            <p:cNvPicPr>
              <a:picLocks noChangeAspect="1"/>
            </p:cNvPicPr>
            <p:nvPr/>
          </p:nvPicPr>
          <p:blipFill rotWithShape="1">
            <a:blip r:embed="rId3">
              <a:alphaModFix amt="85000"/>
            </a:blip>
            <a:srcRect l="19077"/>
            <a:stretch/>
          </p:blipFill>
          <p:spPr>
            <a:xfrm>
              <a:off x="3602372" y="2323773"/>
              <a:ext cx="1364611" cy="945250"/>
            </a:xfrm>
            <a:prstGeom prst="rect">
              <a:avLst/>
            </a:prstGeom>
          </p:spPr>
        </p:pic>
      </p:grpSp>
      <p:sp>
        <p:nvSpPr>
          <p:cNvPr id="36" name="Title 7">
            <a:extLst>
              <a:ext uri="{FF2B5EF4-FFF2-40B4-BE49-F238E27FC236}">
                <a16:creationId xmlns:a16="http://schemas.microsoft.com/office/drawing/2014/main" id="{95981D1D-5FE7-F0B0-83DC-7234D491EB7C}"/>
              </a:ext>
            </a:extLst>
          </p:cNvPr>
          <p:cNvSpPr txBox="1">
            <a:spLocks/>
          </p:cNvSpPr>
          <p:nvPr/>
        </p:nvSpPr>
        <p:spPr>
          <a:xfrm>
            <a:off x="5145514" y="2376492"/>
            <a:ext cx="1894620" cy="518925"/>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2800" b="0" kern="1200">
                <a:solidFill>
                  <a:schemeClr val="tx2"/>
                </a:solidFill>
                <a:latin typeface="+mj-lt"/>
                <a:ea typeface="+mj-ea"/>
                <a:cs typeface="+mj-cs"/>
              </a:defRPr>
            </a:lvl1pPr>
          </a:lstStyle>
          <a:p>
            <a:pPr algn="ctr" defTabSz="914126">
              <a:lnSpc>
                <a:spcPct val="85000"/>
              </a:lnSpc>
              <a:defRPr/>
            </a:pPr>
            <a:r>
              <a:rPr lang="en-US" sz="1300" cap="all" spc="100">
                <a:solidFill>
                  <a:srgbClr val="1D428A"/>
                </a:solidFill>
                <a:latin typeface="Metropolis" pitchFamily="2" charset="77"/>
              </a:rPr>
              <a:t>Cloud and Edge</a:t>
            </a:r>
            <a:br>
              <a:rPr lang="en-US" sz="1300" cap="all" spc="100">
                <a:solidFill>
                  <a:srgbClr val="1D428A"/>
                </a:solidFill>
                <a:latin typeface="Metropolis" pitchFamily="2" charset="77"/>
              </a:rPr>
            </a:br>
            <a:r>
              <a:rPr lang="en-US" sz="1300" cap="all" spc="100">
                <a:solidFill>
                  <a:srgbClr val="1D428A"/>
                </a:solidFill>
                <a:latin typeface="Metropolis" pitchFamily="2" charset="77"/>
              </a:rPr>
              <a:t>Infrastructure</a:t>
            </a:r>
          </a:p>
        </p:txBody>
      </p:sp>
      <p:grpSp>
        <p:nvGrpSpPr>
          <p:cNvPr id="37" name="!! morph cloud">
            <a:extLst>
              <a:ext uri="{FF2B5EF4-FFF2-40B4-BE49-F238E27FC236}">
                <a16:creationId xmlns:a16="http://schemas.microsoft.com/office/drawing/2014/main" id="{AC460FD6-2A5A-9232-E8E5-9D2919A29473}"/>
              </a:ext>
            </a:extLst>
          </p:cNvPr>
          <p:cNvGrpSpPr/>
          <p:nvPr/>
        </p:nvGrpSpPr>
        <p:grpSpPr>
          <a:xfrm>
            <a:off x="5334586" y="1436866"/>
            <a:ext cx="1516478" cy="850060"/>
            <a:chOff x="5272978" y="2323773"/>
            <a:chExt cx="1686294" cy="945250"/>
          </a:xfrm>
        </p:grpSpPr>
        <p:sp>
          <p:nvSpPr>
            <p:cNvPr id="38" name="Cloud 1">
              <a:extLst>
                <a:ext uri="{FF2B5EF4-FFF2-40B4-BE49-F238E27FC236}">
                  <a16:creationId xmlns:a16="http://schemas.microsoft.com/office/drawing/2014/main" id="{27A74E08-6A2E-9BCC-70A0-9750BF922096}"/>
                </a:ext>
              </a:extLst>
            </p:cNvPr>
            <p:cNvSpPr/>
            <p:nvPr/>
          </p:nvSpPr>
          <p:spPr>
            <a:xfrm>
              <a:off x="5272978" y="2324452"/>
              <a:ext cx="1686294" cy="944571"/>
            </a:xfrm>
            <a:custGeom>
              <a:avLst/>
              <a:gdLst>
                <a:gd name="connsiteX0" fmla="*/ 254592 w 1576082"/>
                <a:gd name="connsiteY0" fmla="*/ 882836 h 882836"/>
                <a:gd name="connsiteX1" fmla="*/ 227142 w 1576082"/>
                <a:gd name="connsiteY1" fmla="*/ 882836 h 882836"/>
                <a:gd name="connsiteX2" fmla="*/ 39 w 1576082"/>
                <a:gd name="connsiteY2" fmla="*/ 648743 h 882836"/>
                <a:gd name="connsiteX3" fmla="*/ 216059 w 1576082"/>
                <a:gd name="connsiteY3" fmla="*/ 437667 h 882836"/>
                <a:gd name="connsiteX4" fmla="*/ 221345 w 1576082"/>
                <a:gd name="connsiteY4" fmla="*/ 437667 h 882836"/>
                <a:gd name="connsiteX5" fmla="*/ 274710 w 1576082"/>
                <a:gd name="connsiteY5" fmla="*/ 445169 h 882836"/>
                <a:gd name="connsiteX6" fmla="*/ 296534 w 1576082"/>
                <a:gd name="connsiteY6" fmla="*/ 451307 h 882836"/>
                <a:gd name="connsiteX7" fmla="*/ 301308 w 1576082"/>
                <a:gd name="connsiteY7" fmla="*/ 429142 h 882836"/>
                <a:gd name="connsiteX8" fmla="*/ 572058 w 1576082"/>
                <a:gd name="connsiteY8" fmla="*/ 207495 h 882836"/>
                <a:gd name="connsiteX9" fmla="*/ 578878 w 1576082"/>
                <a:gd name="connsiteY9" fmla="*/ 207495 h 882836"/>
                <a:gd name="connsiteX10" fmla="*/ 691065 w 1576082"/>
                <a:gd name="connsiteY10" fmla="*/ 234434 h 882836"/>
                <a:gd name="connsiteX11" fmla="*/ 711866 w 1576082"/>
                <a:gd name="connsiteY11" fmla="*/ 244493 h 882836"/>
                <a:gd name="connsiteX12" fmla="*/ 720220 w 1576082"/>
                <a:gd name="connsiteY12" fmla="*/ 222840 h 882836"/>
                <a:gd name="connsiteX13" fmla="*/ 1024388 w 1576082"/>
                <a:gd name="connsiteY13" fmla="*/ 0 h 882836"/>
                <a:gd name="connsiteX14" fmla="*/ 1032401 w 1576082"/>
                <a:gd name="connsiteY14" fmla="*/ 0 h 882836"/>
                <a:gd name="connsiteX15" fmla="*/ 1352596 w 1576082"/>
                <a:gd name="connsiteY15" fmla="*/ 327526 h 882836"/>
                <a:gd name="connsiteX16" fmla="*/ 1354301 w 1576082"/>
                <a:gd name="connsiteY16" fmla="*/ 344575 h 882836"/>
                <a:gd name="connsiteX17" fmla="*/ 1371350 w 1576082"/>
                <a:gd name="connsiteY17" fmla="*/ 346280 h 882836"/>
                <a:gd name="connsiteX18" fmla="*/ 1575947 w 1576082"/>
                <a:gd name="connsiteY18" fmla="*/ 617883 h 882836"/>
                <a:gd name="connsiteX19" fmla="*/ 1350038 w 1576082"/>
                <a:gd name="connsiteY19" fmla="*/ 879256 h 882836"/>
                <a:gd name="connsiteX20" fmla="*/ 1318155 w 1576082"/>
                <a:gd name="connsiteY20" fmla="*/ 879256 h 882836"/>
                <a:gd name="connsiteX21" fmla="*/ 788590 w 1576082"/>
                <a:gd name="connsiteY21" fmla="*/ 880790 h 882836"/>
                <a:gd name="connsiteX22" fmla="*/ 254592 w 1576082"/>
                <a:gd name="connsiteY22" fmla="*/ 882836 h 882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76082" h="882836">
                  <a:moveTo>
                    <a:pt x="254592" y="882836"/>
                  </a:moveTo>
                  <a:lnTo>
                    <a:pt x="227142" y="882836"/>
                  </a:lnTo>
                  <a:cubicBezTo>
                    <a:pt x="105577" y="879426"/>
                    <a:pt x="-2348" y="767921"/>
                    <a:pt x="39" y="648743"/>
                  </a:cubicBezTo>
                  <a:cubicBezTo>
                    <a:pt x="3698" y="531799"/>
                    <a:pt x="99060" y="438617"/>
                    <a:pt x="216059" y="437667"/>
                  </a:cubicBezTo>
                  <a:lnTo>
                    <a:pt x="221345" y="437667"/>
                  </a:lnTo>
                  <a:cubicBezTo>
                    <a:pt x="239376" y="437926"/>
                    <a:pt x="257306" y="440448"/>
                    <a:pt x="274710" y="445169"/>
                  </a:cubicBezTo>
                  <a:lnTo>
                    <a:pt x="296534" y="451307"/>
                  </a:lnTo>
                  <a:lnTo>
                    <a:pt x="301308" y="429142"/>
                  </a:lnTo>
                  <a:cubicBezTo>
                    <a:pt x="328412" y="300908"/>
                    <a:pt x="440997" y="208740"/>
                    <a:pt x="572058" y="207495"/>
                  </a:cubicBezTo>
                  <a:lnTo>
                    <a:pt x="578878" y="207495"/>
                  </a:lnTo>
                  <a:cubicBezTo>
                    <a:pt x="617760" y="208421"/>
                    <a:pt x="656002" y="217603"/>
                    <a:pt x="691065" y="234434"/>
                  </a:cubicBezTo>
                  <a:lnTo>
                    <a:pt x="711866" y="244493"/>
                  </a:lnTo>
                  <a:lnTo>
                    <a:pt x="720220" y="222840"/>
                  </a:lnTo>
                  <a:cubicBezTo>
                    <a:pt x="772734" y="87465"/>
                    <a:pt x="892082" y="0"/>
                    <a:pt x="1024388" y="0"/>
                  </a:cubicBezTo>
                  <a:lnTo>
                    <a:pt x="1032401" y="0"/>
                  </a:lnTo>
                  <a:cubicBezTo>
                    <a:pt x="1198295" y="4092"/>
                    <a:pt x="1336057" y="144923"/>
                    <a:pt x="1352596" y="327526"/>
                  </a:cubicBezTo>
                  <a:lnTo>
                    <a:pt x="1354301" y="344575"/>
                  </a:lnTo>
                  <a:lnTo>
                    <a:pt x="1371350" y="346280"/>
                  </a:lnTo>
                  <a:cubicBezTo>
                    <a:pt x="1490699" y="357533"/>
                    <a:pt x="1580039" y="476882"/>
                    <a:pt x="1575947" y="617883"/>
                  </a:cubicBezTo>
                  <a:cubicBezTo>
                    <a:pt x="1572878" y="761953"/>
                    <a:pt x="1471432" y="879256"/>
                    <a:pt x="1350038" y="879256"/>
                  </a:cubicBezTo>
                  <a:lnTo>
                    <a:pt x="1318155" y="879256"/>
                  </a:lnTo>
                  <a:cubicBezTo>
                    <a:pt x="1240238" y="879256"/>
                    <a:pt x="1014670" y="879256"/>
                    <a:pt x="788590" y="880790"/>
                  </a:cubicBezTo>
                  <a:cubicBezTo>
                    <a:pt x="562510" y="882325"/>
                    <a:pt x="333702" y="882836"/>
                    <a:pt x="254592" y="882836"/>
                  </a:cubicBezTo>
                  <a:close/>
                </a:path>
              </a:pathLst>
            </a:custGeom>
            <a:gradFill flip="none" rotWithShape="1">
              <a:gsLst>
                <a:gs pos="30000">
                  <a:schemeClr val="accent1"/>
                </a:gs>
                <a:gs pos="87000">
                  <a:schemeClr val="accent2"/>
                </a:gs>
              </a:gsLst>
              <a:lin ang="18900000" scaled="0"/>
              <a:tileRect/>
            </a:gradFill>
            <a:ln w="25400">
              <a:noFill/>
              <a:miter lim="800000"/>
            </a:ln>
            <a:effectLst/>
          </p:spPr>
          <p:txBody>
            <a:bodyPr rtlCol="0" anchor="ctr"/>
            <a:lstStyle/>
            <a:p>
              <a:pPr defTabSz="913304">
                <a:defRPr/>
              </a:pPr>
              <a:endParaRPr lang="en-US" sz="1796" kern="0">
                <a:solidFill>
                  <a:srgbClr val="717074"/>
                </a:solidFill>
                <a:latin typeface="Metropolis"/>
              </a:endParaRPr>
            </a:p>
          </p:txBody>
        </p:sp>
        <p:pic>
          <p:nvPicPr>
            <p:cNvPr id="39" name="Picture 38">
              <a:extLst>
                <a:ext uri="{FF2B5EF4-FFF2-40B4-BE49-F238E27FC236}">
                  <a16:creationId xmlns:a16="http://schemas.microsoft.com/office/drawing/2014/main" id="{EB9C8C92-61D7-E9E4-F0CF-2B2B747AE372}"/>
                </a:ext>
              </a:extLst>
            </p:cNvPr>
            <p:cNvPicPr>
              <a:picLocks noChangeAspect="1"/>
            </p:cNvPicPr>
            <p:nvPr/>
          </p:nvPicPr>
          <p:blipFill rotWithShape="1">
            <a:blip r:embed="rId3">
              <a:alphaModFix amt="85000"/>
            </a:blip>
            <a:srcRect l="20405"/>
            <a:stretch/>
          </p:blipFill>
          <p:spPr>
            <a:xfrm>
              <a:off x="5617059" y="2323773"/>
              <a:ext cx="1342213" cy="945250"/>
            </a:xfrm>
            <a:prstGeom prst="rect">
              <a:avLst/>
            </a:prstGeom>
          </p:spPr>
        </p:pic>
      </p:grpSp>
      <p:sp>
        <p:nvSpPr>
          <p:cNvPr id="40" name="Title 7">
            <a:extLst>
              <a:ext uri="{FF2B5EF4-FFF2-40B4-BE49-F238E27FC236}">
                <a16:creationId xmlns:a16="http://schemas.microsoft.com/office/drawing/2014/main" id="{FF355CC9-C3B2-081F-D300-563B6FA2430B}"/>
              </a:ext>
            </a:extLst>
          </p:cNvPr>
          <p:cNvSpPr txBox="1">
            <a:spLocks/>
          </p:cNvSpPr>
          <p:nvPr/>
        </p:nvSpPr>
        <p:spPr>
          <a:xfrm>
            <a:off x="7391173" y="2376492"/>
            <a:ext cx="1894620" cy="518925"/>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2800" b="0" kern="1200">
                <a:solidFill>
                  <a:schemeClr val="tx2"/>
                </a:solidFill>
                <a:latin typeface="+mj-lt"/>
                <a:ea typeface="+mj-ea"/>
                <a:cs typeface="+mj-cs"/>
              </a:defRPr>
            </a:lvl1pPr>
          </a:lstStyle>
          <a:p>
            <a:pPr algn="ctr" defTabSz="914126">
              <a:lnSpc>
                <a:spcPct val="85000"/>
              </a:lnSpc>
              <a:defRPr/>
            </a:pPr>
            <a:r>
              <a:rPr lang="en-US" sz="1300" cap="all" spc="100">
                <a:solidFill>
                  <a:srgbClr val="1D428A"/>
                </a:solidFill>
                <a:latin typeface="Metropolis" pitchFamily="2" charset="77"/>
              </a:rPr>
              <a:t>SECURITY AND NETWORKING</a:t>
            </a:r>
          </a:p>
        </p:txBody>
      </p:sp>
      <p:grpSp>
        <p:nvGrpSpPr>
          <p:cNvPr id="41" name="!! morph cloud">
            <a:extLst>
              <a:ext uri="{FF2B5EF4-FFF2-40B4-BE49-F238E27FC236}">
                <a16:creationId xmlns:a16="http://schemas.microsoft.com/office/drawing/2014/main" id="{3363B736-034F-C2D9-CDDD-CBB301B9B577}"/>
              </a:ext>
            </a:extLst>
          </p:cNvPr>
          <p:cNvGrpSpPr/>
          <p:nvPr/>
        </p:nvGrpSpPr>
        <p:grpSpPr>
          <a:xfrm>
            <a:off x="7580245" y="1436866"/>
            <a:ext cx="1516478" cy="850060"/>
            <a:chOff x="5272978" y="2323773"/>
            <a:chExt cx="1686294" cy="945250"/>
          </a:xfrm>
        </p:grpSpPr>
        <p:sp>
          <p:nvSpPr>
            <p:cNvPr id="42" name="Cloud 1">
              <a:extLst>
                <a:ext uri="{FF2B5EF4-FFF2-40B4-BE49-F238E27FC236}">
                  <a16:creationId xmlns:a16="http://schemas.microsoft.com/office/drawing/2014/main" id="{68F7A9B6-8174-DF55-C538-4BF7B570EEDA}"/>
                </a:ext>
              </a:extLst>
            </p:cNvPr>
            <p:cNvSpPr/>
            <p:nvPr/>
          </p:nvSpPr>
          <p:spPr>
            <a:xfrm>
              <a:off x="5272978" y="2324452"/>
              <a:ext cx="1686294" cy="944571"/>
            </a:xfrm>
            <a:custGeom>
              <a:avLst/>
              <a:gdLst>
                <a:gd name="connsiteX0" fmla="*/ 254592 w 1576082"/>
                <a:gd name="connsiteY0" fmla="*/ 882836 h 882836"/>
                <a:gd name="connsiteX1" fmla="*/ 227142 w 1576082"/>
                <a:gd name="connsiteY1" fmla="*/ 882836 h 882836"/>
                <a:gd name="connsiteX2" fmla="*/ 39 w 1576082"/>
                <a:gd name="connsiteY2" fmla="*/ 648743 h 882836"/>
                <a:gd name="connsiteX3" fmla="*/ 216059 w 1576082"/>
                <a:gd name="connsiteY3" fmla="*/ 437667 h 882836"/>
                <a:gd name="connsiteX4" fmla="*/ 221345 w 1576082"/>
                <a:gd name="connsiteY4" fmla="*/ 437667 h 882836"/>
                <a:gd name="connsiteX5" fmla="*/ 274710 w 1576082"/>
                <a:gd name="connsiteY5" fmla="*/ 445169 h 882836"/>
                <a:gd name="connsiteX6" fmla="*/ 296534 w 1576082"/>
                <a:gd name="connsiteY6" fmla="*/ 451307 h 882836"/>
                <a:gd name="connsiteX7" fmla="*/ 301308 w 1576082"/>
                <a:gd name="connsiteY7" fmla="*/ 429142 h 882836"/>
                <a:gd name="connsiteX8" fmla="*/ 572058 w 1576082"/>
                <a:gd name="connsiteY8" fmla="*/ 207495 h 882836"/>
                <a:gd name="connsiteX9" fmla="*/ 578878 w 1576082"/>
                <a:gd name="connsiteY9" fmla="*/ 207495 h 882836"/>
                <a:gd name="connsiteX10" fmla="*/ 691065 w 1576082"/>
                <a:gd name="connsiteY10" fmla="*/ 234434 h 882836"/>
                <a:gd name="connsiteX11" fmla="*/ 711866 w 1576082"/>
                <a:gd name="connsiteY11" fmla="*/ 244493 h 882836"/>
                <a:gd name="connsiteX12" fmla="*/ 720220 w 1576082"/>
                <a:gd name="connsiteY12" fmla="*/ 222840 h 882836"/>
                <a:gd name="connsiteX13" fmla="*/ 1024388 w 1576082"/>
                <a:gd name="connsiteY13" fmla="*/ 0 h 882836"/>
                <a:gd name="connsiteX14" fmla="*/ 1032401 w 1576082"/>
                <a:gd name="connsiteY14" fmla="*/ 0 h 882836"/>
                <a:gd name="connsiteX15" fmla="*/ 1352596 w 1576082"/>
                <a:gd name="connsiteY15" fmla="*/ 327526 h 882836"/>
                <a:gd name="connsiteX16" fmla="*/ 1354301 w 1576082"/>
                <a:gd name="connsiteY16" fmla="*/ 344575 h 882836"/>
                <a:gd name="connsiteX17" fmla="*/ 1371350 w 1576082"/>
                <a:gd name="connsiteY17" fmla="*/ 346280 h 882836"/>
                <a:gd name="connsiteX18" fmla="*/ 1575947 w 1576082"/>
                <a:gd name="connsiteY18" fmla="*/ 617883 h 882836"/>
                <a:gd name="connsiteX19" fmla="*/ 1350038 w 1576082"/>
                <a:gd name="connsiteY19" fmla="*/ 879256 h 882836"/>
                <a:gd name="connsiteX20" fmla="*/ 1318155 w 1576082"/>
                <a:gd name="connsiteY20" fmla="*/ 879256 h 882836"/>
                <a:gd name="connsiteX21" fmla="*/ 788590 w 1576082"/>
                <a:gd name="connsiteY21" fmla="*/ 880790 h 882836"/>
                <a:gd name="connsiteX22" fmla="*/ 254592 w 1576082"/>
                <a:gd name="connsiteY22" fmla="*/ 882836 h 882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76082" h="882836">
                  <a:moveTo>
                    <a:pt x="254592" y="882836"/>
                  </a:moveTo>
                  <a:lnTo>
                    <a:pt x="227142" y="882836"/>
                  </a:lnTo>
                  <a:cubicBezTo>
                    <a:pt x="105577" y="879426"/>
                    <a:pt x="-2348" y="767921"/>
                    <a:pt x="39" y="648743"/>
                  </a:cubicBezTo>
                  <a:cubicBezTo>
                    <a:pt x="3698" y="531799"/>
                    <a:pt x="99060" y="438617"/>
                    <a:pt x="216059" y="437667"/>
                  </a:cubicBezTo>
                  <a:lnTo>
                    <a:pt x="221345" y="437667"/>
                  </a:lnTo>
                  <a:cubicBezTo>
                    <a:pt x="239376" y="437926"/>
                    <a:pt x="257306" y="440448"/>
                    <a:pt x="274710" y="445169"/>
                  </a:cubicBezTo>
                  <a:lnTo>
                    <a:pt x="296534" y="451307"/>
                  </a:lnTo>
                  <a:lnTo>
                    <a:pt x="301308" y="429142"/>
                  </a:lnTo>
                  <a:cubicBezTo>
                    <a:pt x="328412" y="300908"/>
                    <a:pt x="440997" y="208740"/>
                    <a:pt x="572058" y="207495"/>
                  </a:cubicBezTo>
                  <a:lnTo>
                    <a:pt x="578878" y="207495"/>
                  </a:lnTo>
                  <a:cubicBezTo>
                    <a:pt x="617760" y="208421"/>
                    <a:pt x="656002" y="217603"/>
                    <a:pt x="691065" y="234434"/>
                  </a:cubicBezTo>
                  <a:lnTo>
                    <a:pt x="711866" y="244493"/>
                  </a:lnTo>
                  <a:lnTo>
                    <a:pt x="720220" y="222840"/>
                  </a:lnTo>
                  <a:cubicBezTo>
                    <a:pt x="772734" y="87465"/>
                    <a:pt x="892082" y="0"/>
                    <a:pt x="1024388" y="0"/>
                  </a:cubicBezTo>
                  <a:lnTo>
                    <a:pt x="1032401" y="0"/>
                  </a:lnTo>
                  <a:cubicBezTo>
                    <a:pt x="1198295" y="4092"/>
                    <a:pt x="1336057" y="144923"/>
                    <a:pt x="1352596" y="327526"/>
                  </a:cubicBezTo>
                  <a:lnTo>
                    <a:pt x="1354301" y="344575"/>
                  </a:lnTo>
                  <a:lnTo>
                    <a:pt x="1371350" y="346280"/>
                  </a:lnTo>
                  <a:cubicBezTo>
                    <a:pt x="1490699" y="357533"/>
                    <a:pt x="1580039" y="476882"/>
                    <a:pt x="1575947" y="617883"/>
                  </a:cubicBezTo>
                  <a:cubicBezTo>
                    <a:pt x="1572878" y="761953"/>
                    <a:pt x="1471432" y="879256"/>
                    <a:pt x="1350038" y="879256"/>
                  </a:cubicBezTo>
                  <a:lnTo>
                    <a:pt x="1318155" y="879256"/>
                  </a:lnTo>
                  <a:cubicBezTo>
                    <a:pt x="1240238" y="879256"/>
                    <a:pt x="1014670" y="879256"/>
                    <a:pt x="788590" y="880790"/>
                  </a:cubicBezTo>
                  <a:cubicBezTo>
                    <a:pt x="562510" y="882325"/>
                    <a:pt x="333702" y="882836"/>
                    <a:pt x="254592" y="882836"/>
                  </a:cubicBezTo>
                  <a:close/>
                </a:path>
              </a:pathLst>
            </a:custGeom>
            <a:gradFill flip="none" rotWithShape="1">
              <a:gsLst>
                <a:gs pos="19000">
                  <a:schemeClr val="accent2"/>
                </a:gs>
                <a:gs pos="83000">
                  <a:schemeClr val="accent5"/>
                </a:gs>
              </a:gsLst>
              <a:lin ang="18900000" scaled="0"/>
              <a:tileRect/>
            </a:gradFill>
            <a:ln w="25400">
              <a:noFill/>
              <a:miter lim="800000"/>
            </a:ln>
            <a:effectLst/>
          </p:spPr>
          <p:txBody>
            <a:bodyPr rtlCol="0" anchor="ctr"/>
            <a:lstStyle/>
            <a:p>
              <a:pPr defTabSz="913304">
                <a:defRPr/>
              </a:pPr>
              <a:endParaRPr lang="en-US" sz="1796" kern="0">
                <a:solidFill>
                  <a:srgbClr val="717074"/>
                </a:solidFill>
                <a:latin typeface="Metropolis"/>
              </a:endParaRPr>
            </a:p>
          </p:txBody>
        </p:sp>
        <p:pic>
          <p:nvPicPr>
            <p:cNvPr id="43" name="Picture 42">
              <a:extLst>
                <a:ext uri="{FF2B5EF4-FFF2-40B4-BE49-F238E27FC236}">
                  <a16:creationId xmlns:a16="http://schemas.microsoft.com/office/drawing/2014/main" id="{8041470C-9C9F-FC8A-E7DE-46993386A6AD}"/>
                </a:ext>
              </a:extLst>
            </p:cNvPr>
            <p:cNvPicPr>
              <a:picLocks noChangeAspect="1"/>
            </p:cNvPicPr>
            <p:nvPr/>
          </p:nvPicPr>
          <p:blipFill rotWithShape="1">
            <a:blip r:embed="rId3">
              <a:alphaModFix amt="85000"/>
            </a:blip>
            <a:srcRect l="20405"/>
            <a:stretch/>
          </p:blipFill>
          <p:spPr>
            <a:xfrm>
              <a:off x="5617059" y="2323773"/>
              <a:ext cx="1342213" cy="945250"/>
            </a:xfrm>
            <a:prstGeom prst="rect">
              <a:avLst/>
            </a:prstGeom>
          </p:spPr>
        </p:pic>
      </p:grpSp>
      <p:sp>
        <p:nvSpPr>
          <p:cNvPr id="44" name="Title 7">
            <a:extLst>
              <a:ext uri="{FF2B5EF4-FFF2-40B4-BE49-F238E27FC236}">
                <a16:creationId xmlns:a16="http://schemas.microsoft.com/office/drawing/2014/main" id="{9ECE9C4B-6BEC-999C-B909-E5CDB26FF90A}"/>
              </a:ext>
            </a:extLst>
          </p:cNvPr>
          <p:cNvSpPr txBox="1">
            <a:spLocks/>
          </p:cNvSpPr>
          <p:nvPr/>
        </p:nvSpPr>
        <p:spPr>
          <a:xfrm>
            <a:off x="9666421" y="2376492"/>
            <a:ext cx="1894620" cy="518925"/>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2800" b="0" kern="1200">
                <a:solidFill>
                  <a:schemeClr val="tx2"/>
                </a:solidFill>
                <a:latin typeface="+mj-lt"/>
                <a:ea typeface="+mj-ea"/>
                <a:cs typeface="+mj-cs"/>
              </a:defRPr>
            </a:lvl1pPr>
          </a:lstStyle>
          <a:p>
            <a:pPr algn="ctr" defTabSz="914126">
              <a:lnSpc>
                <a:spcPct val="85000"/>
              </a:lnSpc>
              <a:defRPr/>
            </a:pPr>
            <a:r>
              <a:rPr lang="en-US" sz="1300" cap="all" spc="100">
                <a:solidFill>
                  <a:srgbClr val="1D428A"/>
                </a:solidFill>
                <a:latin typeface="Metropolis" pitchFamily="2" charset="77"/>
              </a:rPr>
              <a:t>ANYWHERE WORKSPACE</a:t>
            </a:r>
          </a:p>
        </p:txBody>
      </p:sp>
      <p:grpSp>
        <p:nvGrpSpPr>
          <p:cNvPr id="45" name="!! morph cloud">
            <a:extLst>
              <a:ext uri="{FF2B5EF4-FFF2-40B4-BE49-F238E27FC236}">
                <a16:creationId xmlns:a16="http://schemas.microsoft.com/office/drawing/2014/main" id="{074B24A8-1D30-7200-FF98-FDFF445B89C0}"/>
              </a:ext>
            </a:extLst>
          </p:cNvPr>
          <p:cNvGrpSpPr/>
          <p:nvPr/>
        </p:nvGrpSpPr>
        <p:grpSpPr>
          <a:xfrm>
            <a:off x="9855493" y="1436866"/>
            <a:ext cx="1516478" cy="850060"/>
            <a:chOff x="5272978" y="2323773"/>
            <a:chExt cx="1686294" cy="945250"/>
          </a:xfrm>
        </p:grpSpPr>
        <p:sp>
          <p:nvSpPr>
            <p:cNvPr id="46" name="Cloud 1">
              <a:extLst>
                <a:ext uri="{FF2B5EF4-FFF2-40B4-BE49-F238E27FC236}">
                  <a16:creationId xmlns:a16="http://schemas.microsoft.com/office/drawing/2014/main" id="{113E5EBC-7F62-F858-E5B6-41E5E4EE930B}"/>
                </a:ext>
              </a:extLst>
            </p:cNvPr>
            <p:cNvSpPr/>
            <p:nvPr/>
          </p:nvSpPr>
          <p:spPr>
            <a:xfrm>
              <a:off x="5272978" y="2324452"/>
              <a:ext cx="1686294" cy="944571"/>
            </a:xfrm>
            <a:custGeom>
              <a:avLst/>
              <a:gdLst>
                <a:gd name="connsiteX0" fmla="*/ 254592 w 1576082"/>
                <a:gd name="connsiteY0" fmla="*/ 882836 h 882836"/>
                <a:gd name="connsiteX1" fmla="*/ 227142 w 1576082"/>
                <a:gd name="connsiteY1" fmla="*/ 882836 h 882836"/>
                <a:gd name="connsiteX2" fmla="*/ 39 w 1576082"/>
                <a:gd name="connsiteY2" fmla="*/ 648743 h 882836"/>
                <a:gd name="connsiteX3" fmla="*/ 216059 w 1576082"/>
                <a:gd name="connsiteY3" fmla="*/ 437667 h 882836"/>
                <a:gd name="connsiteX4" fmla="*/ 221345 w 1576082"/>
                <a:gd name="connsiteY4" fmla="*/ 437667 h 882836"/>
                <a:gd name="connsiteX5" fmla="*/ 274710 w 1576082"/>
                <a:gd name="connsiteY5" fmla="*/ 445169 h 882836"/>
                <a:gd name="connsiteX6" fmla="*/ 296534 w 1576082"/>
                <a:gd name="connsiteY6" fmla="*/ 451307 h 882836"/>
                <a:gd name="connsiteX7" fmla="*/ 301308 w 1576082"/>
                <a:gd name="connsiteY7" fmla="*/ 429142 h 882836"/>
                <a:gd name="connsiteX8" fmla="*/ 572058 w 1576082"/>
                <a:gd name="connsiteY8" fmla="*/ 207495 h 882836"/>
                <a:gd name="connsiteX9" fmla="*/ 578878 w 1576082"/>
                <a:gd name="connsiteY9" fmla="*/ 207495 h 882836"/>
                <a:gd name="connsiteX10" fmla="*/ 691065 w 1576082"/>
                <a:gd name="connsiteY10" fmla="*/ 234434 h 882836"/>
                <a:gd name="connsiteX11" fmla="*/ 711866 w 1576082"/>
                <a:gd name="connsiteY11" fmla="*/ 244493 h 882836"/>
                <a:gd name="connsiteX12" fmla="*/ 720220 w 1576082"/>
                <a:gd name="connsiteY12" fmla="*/ 222840 h 882836"/>
                <a:gd name="connsiteX13" fmla="*/ 1024388 w 1576082"/>
                <a:gd name="connsiteY13" fmla="*/ 0 h 882836"/>
                <a:gd name="connsiteX14" fmla="*/ 1032401 w 1576082"/>
                <a:gd name="connsiteY14" fmla="*/ 0 h 882836"/>
                <a:gd name="connsiteX15" fmla="*/ 1352596 w 1576082"/>
                <a:gd name="connsiteY15" fmla="*/ 327526 h 882836"/>
                <a:gd name="connsiteX16" fmla="*/ 1354301 w 1576082"/>
                <a:gd name="connsiteY16" fmla="*/ 344575 h 882836"/>
                <a:gd name="connsiteX17" fmla="*/ 1371350 w 1576082"/>
                <a:gd name="connsiteY17" fmla="*/ 346280 h 882836"/>
                <a:gd name="connsiteX18" fmla="*/ 1575947 w 1576082"/>
                <a:gd name="connsiteY18" fmla="*/ 617883 h 882836"/>
                <a:gd name="connsiteX19" fmla="*/ 1350038 w 1576082"/>
                <a:gd name="connsiteY19" fmla="*/ 879256 h 882836"/>
                <a:gd name="connsiteX20" fmla="*/ 1318155 w 1576082"/>
                <a:gd name="connsiteY20" fmla="*/ 879256 h 882836"/>
                <a:gd name="connsiteX21" fmla="*/ 788590 w 1576082"/>
                <a:gd name="connsiteY21" fmla="*/ 880790 h 882836"/>
                <a:gd name="connsiteX22" fmla="*/ 254592 w 1576082"/>
                <a:gd name="connsiteY22" fmla="*/ 882836 h 882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76082" h="882836">
                  <a:moveTo>
                    <a:pt x="254592" y="882836"/>
                  </a:moveTo>
                  <a:lnTo>
                    <a:pt x="227142" y="882836"/>
                  </a:lnTo>
                  <a:cubicBezTo>
                    <a:pt x="105577" y="879426"/>
                    <a:pt x="-2348" y="767921"/>
                    <a:pt x="39" y="648743"/>
                  </a:cubicBezTo>
                  <a:cubicBezTo>
                    <a:pt x="3698" y="531799"/>
                    <a:pt x="99060" y="438617"/>
                    <a:pt x="216059" y="437667"/>
                  </a:cubicBezTo>
                  <a:lnTo>
                    <a:pt x="221345" y="437667"/>
                  </a:lnTo>
                  <a:cubicBezTo>
                    <a:pt x="239376" y="437926"/>
                    <a:pt x="257306" y="440448"/>
                    <a:pt x="274710" y="445169"/>
                  </a:cubicBezTo>
                  <a:lnTo>
                    <a:pt x="296534" y="451307"/>
                  </a:lnTo>
                  <a:lnTo>
                    <a:pt x="301308" y="429142"/>
                  </a:lnTo>
                  <a:cubicBezTo>
                    <a:pt x="328412" y="300908"/>
                    <a:pt x="440997" y="208740"/>
                    <a:pt x="572058" y="207495"/>
                  </a:cubicBezTo>
                  <a:lnTo>
                    <a:pt x="578878" y="207495"/>
                  </a:lnTo>
                  <a:cubicBezTo>
                    <a:pt x="617760" y="208421"/>
                    <a:pt x="656002" y="217603"/>
                    <a:pt x="691065" y="234434"/>
                  </a:cubicBezTo>
                  <a:lnTo>
                    <a:pt x="711866" y="244493"/>
                  </a:lnTo>
                  <a:lnTo>
                    <a:pt x="720220" y="222840"/>
                  </a:lnTo>
                  <a:cubicBezTo>
                    <a:pt x="772734" y="87465"/>
                    <a:pt x="892082" y="0"/>
                    <a:pt x="1024388" y="0"/>
                  </a:cubicBezTo>
                  <a:lnTo>
                    <a:pt x="1032401" y="0"/>
                  </a:lnTo>
                  <a:cubicBezTo>
                    <a:pt x="1198295" y="4092"/>
                    <a:pt x="1336057" y="144923"/>
                    <a:pt x="1352596" y="327526"/>
                  </a:cubicBezTo>
                  <a:lnTo>
                    <a:pt x="1354301" y="344575"/>
                  </a:lnTo>
                  <a:lnTo>
                    <a:pt x="1371350" y="346280"/>
                  </a:lnTo>
                  <a:cubicBezTo>
                    <a:pt x="1490699" y="357533"/>
                    <a:pt x="1580039" y="476882"/>
                    <a:pt x="1575947" y="617883"/>
                  </a:cubicBezTo>
                  <a:cubicBezTo>
                    <a:pt x="1572878" y="761953"/>
                    <a:pt x="1471432" y="879256"/>
                    <a:pt x="1350038" y="879256"/>
                  </a:cubicBezTo>
                  <a:lnTo>
                    <a:pt x="1318155" y="879256"/>
                  </a:lnTo>
                  <a:cubicBezTo>
                    <a:pt x="1240238" y="879256"/>
                    <a:pt x="1014670" y="879256"/>
                    <a:pt x="788590" y="880790"/>
                  </a:cubicBezTo>
                  <a:cubicBezTo>
                    <a:pt x="562510" y="882325"/>
                    <a:pt x="333702" y="882836"/>
                    <a:pt x="254592" y="882836"/>
                  </a:cubicBezTo>
                  <a:close/>
                </a:path>
              </a:pathLst>
            </a:custGeom>
            <a:gradFill flip="none" rotWithShape="1">
              <a:gsLst>
                <a:gs pos="35000">
                  <a:schemeClr val="accent5"/>
                </a:gs>
                <a:gs pos="90000">
                  <a:schemeClr val="accent5">
                    <a:lumMod val="20000"/>
                    <a:lumOff val="80000"/>
                  </a:schemeClr>
                </a:gs>
              </a:gsLst>
              <a:lin ang="18900000" scaled="0"/>
              <a:tileRect/>
            </a:gradFill>
            <a:ln w="25400">
              <a:noFill/>
              <a:miter lim="800000"/>
            </a:ln>
            <a:effectLst/>
          </p:spPr>
          <p:txBody>
            <a:bodyPr rtlCol="0" anchor="ctr"/>
            <a:lstStyle/>
            <a:p>
              <a:pPr defTabSz="913304">
                <a:defRPr/>
              </a:pPr>
              <a:endParaRPr lang="en-US" sz="1796" kern="0">
                <a:solidFill>
                  <a:srgbClr val="717074"/>
                </a:solidFill>
                <a:latin typeface="Metropolis"/>
              </a:endParaRPr>
            </a:p>
          </p:txBody>
        </p:sp>
        <p:pic>
          <p:nvPicPr>
            <p:cNvPr id="47" name="Picture 46">
              <a:extLst>
                <a:ext uri="{FF2B5EF4-FFF2-40B4-BE49-F238E27FC236}">
                  <a16:creationId xmlns:a16="http://schemas.microsoft.com/office/drawing/2014/main" id="{2CA7F17B-8B4E-F4A4-C805-4511B7FAFE64}"/>
                </a:ext>
              </a:extLst>
            </p:cNvPr>
            <p:cNvPicPr>
              <a:picLocks noChangeAspect="1"/>
            </p:cNvPicPr>
            <p:nvPr/>
          </p:nvPicPr>
          <p:blipFill rotWithShape="1">
            <a:blip r:embed="rId3">
              <a:alphaModFix amt="85000"/>
            </a:blip>
            <a:srcRect l="20405"/>
            <a:stretch/>
          </p:blipFill>
          <p:spPr>
            <a:xfrm>
              <a:off x="5617059" y="2323773"/>
              <a:ext cx="1342213" cy="945250"/>
            </a:xfrm>
            <a:prstGeom prst="rect">
              <a:avLst/>
            </a:prstGeom>
          </p:spPr>
        </p:pic>
      </p:grpSp>
      <p:sp>
        <p:nvSpPr>
          <p:cNvPr id="53" name="Left Bracket 52">
            <a:extLst>
              <a:ext uri="{FF2B5EF4-FFF2-40B4-BE49-F238E27FC236}">
                <a16:creationId xmlns:a16="http://schemas.microsoft.com/office/drawing/2014/main" id="{F1981C13-9E05-31A3-75E5-D44D1E8B4EA8}"/>
              </a:ext>
            </a:extLst>
          </p:cNvPr>
          <p:cNvSpPr/>
          <p:nvPr/>
        </p:nvSpPr>
        <p:spPr bwMode="gray">
          <a:xfrm rot="5400000">
            <a:off x="5231284" y="81880"/>
            <a:ext cx="1723083" cy="9039924"/>
          </a:xfrm>
          <a:prstGeom prst="leftBracket">
            <a:avLst>
              <a:gd name="adj" fmla="val 0"/>
            </a:avLst>
          </a:prstGeom>
          <a:noFill/>
          <a:ln w="19050" cap="flat" cmpd="sng" algn="ctr">
            <a:solidFill>
              <a:schemeClr val="accent2"/>
            </a:solidFill>
            <a:prstDash val="solid"/>
            <a:miter lim="800000"/>
            <a:tailEnd type="none"/>
          </a:ln>
          <a:effectLst/>
        </p:spPr>
        <p:txBody>
          <a:bodyPr rtlCol="0" anchor="ctr"/>
          <a:lstStyle/>
          <a:p>
            <a:pPr algn="ctr" defTabSz="914126">
              <a:defRPr/>
            </a:pPr>
            <a:endParaRPr lang="en-US" sz="1798" kern="0">
              <a:solidFill>
                <a:srgbClr val="F2F2F2"/>
              </a:solidFill>
              <a:latin typeface="Metropolis"/>
            </a:endParaRPr>
          </a:p>
        </p:txBody>
      </p:sp>
      <p:sp>
        <p:nvSpPr>
          <p:cNvPr id="15" name="Rectangle 14">
            <a:extLst>
              <a:ext uri="{FF2B5EF4-FFF2-40B4-BE49-F238E27FC236}">
                <a16:creationId xmlns:a16="http://schemas.microsoft.com/office/drawing/2014/main" id="{DDECDFFB-5D32-1CE5-2DC9-4446118978EF}"/>
              </a:ext>
            </a:extLst>
          </p:cNvPr>
          <p:cNvSpPr/>
          <p:nvPr/>
        </p:nvSpPr>
        <p:spPr>
          <a:xfrm>
            <a:off x="2619282" y="3575893"/>
            <a:ext cx="6845291" cy="341376"/>
          </a:xfrm>
          <a:prstGeom prst="rect">
            <a:avLst/>
          </a:prstGeom>
          <a:solidFill>
            <a:schemeClr val="accent2"/>
          </a:solidFill>
        </p:spPr>
        <p:txBody>
          <a:bodyPr wrap="square">
            <a:spAutoFit/>
          </a:bodyPr>
          <a:lstStyle/>
          <a:p>
            <a:pPr algn="ctr" defTabSz="913578">
              <a:lnSpc>
                <a:spcPct val="90000"/>
              </a:lnSpc>
              <a:spcBef>
                <a:spcPct val="0"/>
              </a:spcBef>
              <a:defRPr/>
            </a:pPr>
            <a:r>
              <a:rPr lang="en-US" sz="1798" kern="0" spc="100" dirty="0">
                <a:solidFill>
                  <a:srgbClr val="F2F2F2"/>
                </a:solidFill>
                <a:latin typeface="Metropolis Semi Bold" panose="00000700000000000000" pitchFamily="2" charset="0"/>
              </a:rPr>
              <a:t>REDUCE ENERGY CONSUMPTION ACROSS CLOUDS</a:t>
            </a:r>
          </a:p>
        </p:txBody>
      </p:sp>
      <p:sp>
        <p:nvSpPr>
          <p:cNvPr id="55" name="Title 7">
            <a:extLst>
              <a:ext uri="{FF2B5EF4-FFF2-40B4-BE49-F238E27FC236}">
                <a16:creationId xmlns:a16="http://schemas.microsoft.com/office/drawing/2014/main" id="{15781337-3295-58A1-2326-4FA48A54D98F}"/>
              </a:ext>
            </a:extLst>
          </p:cNvPr>
          <p:cNvSpPr txBox="1">
            <a:spLocks/>
          </p:cNvSpPr>
          <p:nvPr/>
        </p:nvSpPr>
        <p:spPr>
          <a:xfrm>
            <a:off x="791578" y="2808180"/>
            <a:ext cx="1654227" cy="518925"/>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2800" b="0" kern="1200">
                <a:solidFill>
                  <a:schemeClr val="tx2"/>
                </a:solidFill>
                <a:latin typeface="+mj-lt"/>
                <a:ea typeface="+mj-ea"/>
                <a:cs typeface="+mj-cs"/>
              </a:defRPr>
            </a:lvl1pPr>
          </a:lstStyle>
          <a:p>
            <a:pPr algn="ctr" defTabSz="914126">
              <a:lnSpc>
                <a:spcPct val="85000"/>
              </a:lnSpc>
              <a:defRPr/>
            </a:pPr>
            <a:r>
              <a:rPr lang="en-US" sz="1200" spc="100">
                <a:solidFill>
                  <a:srgbClr val="78BE20"/>
                </a:solidFill>
                <a:latin typeface="Metropolis Medium" pitchFamily="2" charset="77"/>
              </a:rPr>
              <a:t>Build and operate cloud native apps</a:t>
            </a:r>
          </a:p>
        </p:txBody>
      </p:sp>
      <p:sp>
        <p:nvSpPr>
          <p:cNvPr id="56" name="Title 7">
            <a:extLst>
              <a:ext uri="{FF2B5EF4-FFF2-40B4-BE49-F238E27FC236}">
                <a16:creationId xmlns:a16="http://schemas.microsoft.com/office/drawing/2014/main" id="{4E7F5AAC-F845-831F-3DF1-301A3FDA4129}"/>
              </a:ext>
            </a:extLst>
          </p:cNvPr>
          <p:cNvSpPr txBox="1">
            <a:spLocks/>
          </p:cNvSpPr>
          <p:nvPr/>
        </p:nvSpPr>
        <p:spPr>
          <a:xfrm>
            <a:off x="2796728" y="2808180"/>
            <a:ext cx="2035044" cy="518925"/>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2800" b="0" kern="1200">
                <a:solidFill>
                  <a:schemeClr val="tx2"/>
                </a:solidFill>
                <a:latin typeface="+mj-lt"/>
                <a:ea typeface="+mj-ea"/>
                <a:cs typeface="+mj-cs"/>
              </a:defRPr>
            </a:lvl1pPr>
          </a:lstStyle>
          <a:p>
            <a:pPr algn="ctr" defTabSz="914126">
              <a:lnSpc>
                <a:spcPct val="85000"/>
              </a:lnSpc>
              <a:defRPr/>
            </a:pPr>
            <a:r>
              <a:rPr lang="en-US" sz="1200" spc="100">
                <a:solidFill>
                  <a:srgbClr val="00C1D5"/>
                </a:solidFill>
                <a:latin typeface="Metropolis Medium" pitchFamily="2" charset="77"/>
              </a:rPr>
              <a:t>Automate and optimize apps and clouds</a:t>
            </a:r>
          </a:p>
        </p:txBody>
      </p:sp>
      <p:sp>
        <p:nvSpPr>
          <p:cNvPr id="57" name="Title 7">
            <a:extLst>
              <a:ext uri="{FF2B5EF4-FFF2-40B4-BE49-F238E27FC236}">
                <a16:creationId xmlns:a16="http://schemas.microsoft.com/office/drawing/2014/main" id="{A2BE6405-93D2-127D-AFDC-3401A20457D9}"/>
              </a:ext>
            </a:extLst>
          </p:cNvPr>
          <p:cNvSpPr txBox="1">
            <a:spLocks/>
          </p:cNvSpPr>
          <p:nvPr/>
        </p:nvSpPr>
        <p:spPr>
          <a:xfrm>
            <a:off x="5145514" y="2808180"/>
            <a:ext cx="1894620" cy="518925"/>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2800" b="0" kern="1200">
                <a:solidFill>
                  <a:schemeClr val="tx2"/>
                </a:solidFill>
                <a:latin typeface="+mj-lt"/>
                <a:ea typeface="+mj-ea"/>
                <a:cs typeface="+mj-cs"/>
              </a:defRPr>
            </a:lvl1pPr>
          </a:lstStyle>
          <a:p>
            <a:pPr algn="ctr" defTabSz="914126">
              <a:lnSpc>
                <a:spcPct val="85000"/>
              </a:lnSpc>
              <a:defRPr/>
            </a:pPr>
            <a:r>
              <a:rPr lang="en-US" sz="1200" spc="100">
                <a:solidFill>
                  <a:srgbClr val="0091DA"/>
                </a:solidFill>
                <a:latin typeface="Metropolis Medium" pitchFamily="2" charset="77"/>
              </a:rPr>
              <a:t>Run enterprise apps anywhere</a:t>
            </a:r>
          </a:p>
        </p:txBody>
      </p:sp>
      <p:sp>
        <p:nvSpPr>
          <p:cNvPr id="58" name="Title 7">
            <a:extLst>
              <a:ext uri="{FF2B5EF4-FFF2-40B4-BE49-F238E27FC236}">
                <a16:creationId xmlns:a16="http://schemas.microsoft.com/office/drawing/2014/main" id="{163B85F8-A9A0-E057-6F17-D0C78217F8F7}"/>
              </a:ext>
            </a:extLst>
          </p:cNvPr>
          <p:cNvSpPr txBox="1">
            <a:spLocks/>
          </p:cNvSpPr>
          <p:nvPr/>
        </p:nvSpPr>
        <p:spPr>
          <a:xfrm>
            <a:off x="7309641" y="2808179"/>
            <a:ext cx="2057685" cy="526272"/>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2800" b="0" kern="1200">
                <a:solidFill>
                  <a:schemeClr val="tx2"/>
                </a:solidFill>
                <a:latin typeface="+mj-lt"/>
                <a:ea typeface="+mj-ea"/>
                <a:cs typeface="+mj-cs"/>
              </a:defRPr>
            </a:lvl1pPr>
          </a:lstStyle>
          <a:p>
            <a:pPr algn="ctr" defTabSz="914126">
              <a:lnSpc>
                <a:spcPct val="85000"/>
              </a:lnSpc>
              <a:defRPr/>
            </a:pPr>
            <a:r>
              <a:rPr lang="en-US" sz="1200" spc="100">
                <a:solidFill>
                  <a:srgbClr val="1D428A"/>
                </a:solidFill>
                <a:latin typeface="Metropolis Medium" pitchFamily="2" charset="77"/>
              </a:rPr>
              <a:t>Connect and better secure apps and clouds</a:t>
            </a:r>
          </a:p>
        </p:txBody>
      </p:sp>
      <p:sp>
        <p:nvSpPr>
          <p:cNvPr id="59" name="Title 7">
            <a:extLst>
              <a:ext uri="{FF2B5EF4-FFF2-40B4-BE49-F238E27FC236}">
                <a16:creationId xmlns:a16="http://schemas.microsoft.com/office/drawing/2014/main" id="{3EC0E605-EE7F-A7E1-5AE1-032A4FAD5810}"/>
              </a:ext>
            </a:extLst>
          </p:cNvPr>
          <p:cNvSpPr txBox="1">
            <a:spLocks/>
          </p:cNvSpPr>
          <p:nvPr/>
        </p:nvSpPr>
        <p:spPr>
          <a:xfrm>
            <a:off x="9600696" y="2808180"/>
            <a:ext cx="2026821" cy="518925"/>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2800" b="0" kern="1200">
                <a:solidFill>
                  <a:schemeClr val="tx2"/>
                </a:solidFill>
                <a:latin typeface="+mj-lt"/>
                <a:ea typeface="+mj-ea"/>
                <a:cs typeface="+mj-cs"/>
              </a:defRPr>
            </a:lvl1pPr>
          </a:lstStyle>
          <a:p>
            <a:pPr algn="ctr" defTabSz="914126">
              <a:lnSpc>
                <a:spcPct val="85000"/>
              </a:lnSpc>
              <a:defRPr/>
            </a:pPr>
            <a:r>
              <a:rPr lang="en-US" sz="1200" spc="100">
                <a:solidFill>
                  <a:srgbClr val="7F35B2"/>
                </a:solidFill>
                <a:latin typeface="Metropolis Medium" pitchFamily="2" charset="77"/>
              </a:rPr>
              <a:t>Access any apps on any device more securely</a:t>
            </a:r>
          </a:p>
        </p:txBody>
      </p:sp>
      <p:pic>
        <p:nvPicPr>
          <p:cNvPr id="61" name="Picture 60" descr="Icon&#10;&#10;Description automatically generated">
            <a:extLst>
              <a:ext uri="{FF2B5EF4-FFF2-40B4-BE49-F238E27FC236}">
                <a16:creationId xmlns:a16="http://schemas.microsoft.com/office/drawing/2014/main" id="{05C38968-2BF5-9C4A-6EDD-59488D3DD59E}"/>
              </a:ext>
            </a:extLst>
          </p:cNvPr>
          <p:cNvPicPr>
            <a:picLocks noChangeAspect="1"/>
          </p:cNvPicPr>
          <p:nvPr/>
        </p:nvPicPr>
        <p:blipFill rotWithShape="1">
          <a:blip r:embed="rId4"/>
          <a:srcRect l="7" r="7"/>
          <a:stretch/>
        </p:blipFill>
        <p:spPr>
          <a:xfrm>
            <a:off x="20320733" y="1692715"/>
            <a:ext cx="1230750" cy="1232006"/>
          </a:xfrm>
          <a:prstGeom prst="ellipse">
            <a:avLst/>
          </a:prstGeom>
          <a:gradFill flip="none" rotWithShape="1">
            <a:gsLst>
              <a:gs pos="0">
                <a:srgbClr val="0033C5"/>
              </a:gs>
              <a:gs pos="65000">
                <a:srgbClr val="BA5AFF"/>
              </a:gs>
            </a:gsLst>
            <a:lin ang="18900000" scaled="1"/>
            <a:tileRect/>
          </a:gradFill>
          <a:ln w="25400">
            <a:noFill/>
            <a:miter lim="800000"/>
          </a:ln>
          <a:effectLst/>
        </p:spPr>
      </p:pic>
      <p:pic>
        <p:nvPicPr>
          <p:cNvPr id="62" name="Picture 61" descr="Icon&#10;&#10;Description automatically generated">
            <a:extLst>
              <a:ext uri="{FF2B5EF4-FFF2-40B4-BE49-F238E27FC236}">
                <a16:creationId xmlns:a16="http://schemas.microsoft.com/office/drawing/2014/main" id="{B5A01400-4792-B4B3-8BA7-56A962F84BC3}"/>
              </a:ext>
            </a:extLst>
          </p:cNvPr>
          <p:cNvPicPr>
            <a:picLocks noChangeAspect="1"/>
          </p:cNvPicPr>
          <p:nvPr/>
        </p:nvPicPr>
        <p:blipFill>
          <a:blip r:embed="rId4"/>
          <a:stretch>
            <a:fillRect/>
          </a:stretch>
        </p:blipFill>
        <p:spPr>
          <a:xfrm>
            <a:off x="13713694" y="1692715"/>
            <a:ext cx="1230940" cy="1232006"/>
          </a:xfrm>
          <a:prstGeom prst="ellipse">
            <a:avLst/>
          </a:prstGeom>
          <a:gradFill flip="none" rotWithShape="1">
            <a:gsLst>
              <a:gs pos="7000">
                <a:srgbClr val="B3E81F"/>
              </a:gs>
              <a:gs pos="81000">
                <a:srgbClr val="06CAAD"/>
              </a:gs>
            </a:gsLst>
            <a:lin ang="18900000" scaled="1"/>
            <a:tileRect/>
          </a:gradFill>
          <a:ln w="25400">
            <a:noFill/>
            <a:miter lim="800000"/>
          </a:ln>
          <a:effectLst/>
        </p:spPr>
      </p:pic>
      <p:pic>
        <p:nvPicPr>
          <p:cNvPr id="63" name="Picture 62" descr="Icon&#10;&#10;Description automatically generated">
            <a:extLst>
              <a:ext uri="{FF2B5EF4-FFF2-40B4-BE49-F238E27FC236}">
                <a16:creationId xmlns:a16="http://schemas.microsoft.com/office/drawing/2014/main" id="{457143D1-2FE2-A41C-F7EF-52D16E79251E}"/>
              </a:ext>
            </a:extLst>
          </p:cNvPr>
          <p:cNvPicPr>
            <a:picLocks noChangeAspect="1"/>
          </p:cNvPicPr>
          <p:nvPr/>
        </p:nvPicPr>
        <p:blipFill>
          <a:blip r:embed="rId4"/>
          <a:stretch>
            <a:fillRect/>
          </a:stretch>
        </p:blipFill>
        <p:spPr>
          <a:xfrm>
            <a:off x="16967275" y="1692715"/>
            <a:ext cx="1230940" cy="1232006"/>
          </a:xfrm>
          <a:prstGeom prst="ellipse">
            <a:avLst/>
          </a:prstGeom>
          <a:gradFill flip="none" rotWithShape="1">
            <a:gsLst>
              <a:gs pos="10000">
                <a:srgbClr val="00C3FF"/>
              </a:gs>
              <a:gs pos="82000">
                <a:srgbClr val="0033C5"/>
              </a:gs>
            </a:gsLst>
            <a:lin ang="8100000" scaled="1"/>
            <a:tileRect/>
          </a:gradFill>
          <a:ln w="25400">
            <a:noFill/>
            <a:miter lim="800000"/>
          </a:ln>
          <a:effectLst/>
        </p:spPr>
      </p:pic>
      <p:sp>
        <p:nvSpPr>
          <p:cNvPr id="3" name="Rectangle 2">
            <a:extLst>
              <a:ext uri="{FF2B5EF4-FFF2-40B4-BE49-F238E27FC236}">
                <a16:creationId xmlns:a16="http://schemas.microsoft.com/office/drawing/2014/main" id="{674D8A47-E2F1-712C-90BA-C53B69180BF1}"/>
              </a:ext>
            </a:extLst>
          </p:cNvPr>
          <p:cNvSpPr/>
          <p:nvPr/>
        </p:nvSpPr>
        <p:spPr>
          <a:xfrm>
            <a:off x="7329262" y="1205609"/>
            <a:ext cx="4270623" cy="2103617"/>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91416" rIns="91416" bIns="91416" numCol="1" spcCol="0" rtlCol="0" fromWordArt="0" anchor="ctr" anchorCtr="0" forceAA="0" compatLnSpc="1">
            <a:prstTxWarp prst="textNoShape">
              <a:avLst/>
            </a:prstTxWarp>
            <a:noAutofit/>
          </a:bodyPr>
          <a:lstStyle/>
          <a:p>
            <a:pPr algn="ctr">
              <a:spcAft>
                <a:spcPts val="600"/>
              </a:spcAft>
              <a:defRPr/>
            </a:pPr>
            <a:endParaRPr lang="en-US" sz="1200">
              <a:solidFill>
                <a:srgbClr val="041032"/>
              </a:solidFill>
              <a:latin typeface="Metropolis"/>
            </a:endParaRPr>
          </a:p>
        </p:txBody>
      </p:sp>
      <p:sp>
        <p:nvSpPr>
          <p:cNvPr id="4" name="Rectangle 3">
            <a:extLst>
              <a:ext uri="{FF2B5EF4-FFF2-40B4-BE49-F238E27FC236}">
                <a16:creationId xmlns:a16="http://schemas.microsoft.com/office/drawing/2014/main" id="{7F18FFB4-85F9-DD2C-4D87-B87E1275C42B}"/>
              </a:ext>
            </a:extLst>
          </p:cNvPr>
          <p:cNvSpPr/>
          <p:nvPr/>
        </p:nvSpPr>
        <p:spPr>
          <a:xfrm>
            <a:off x="543476" y="1363265"/>
            <a:ext cx="4270623" cy="2103617"/>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91416" rIns="91416" bIns="91416" numCol="1" spcCol="0" rtlCol="0" fromWordArt="0" anchor="ctr" anchorCtr="0" forceAA="0" compatLnSpc="1">
            <a:prstTxWarp prst="textNoShape">
              <a:avLst/>
            </a:prstTxWarp>
            <a:noAutofit/>
          </a:bodyPr>
          <a:lstStyle/>
          <a:p>
            <a:pPr algn="ctr">
              <a:spcAft>
                <a:spcPts val="600"/>
              </a:spcAft>
              <a:defRPr/>
            </a:pPr>
            <a:endParaRPr lang="en-US" sz="1200">
              <a:solidFill>
                <a:srgbClr val="041032"/>
              </a:solidFill>
              <a:latin typeface="Metropolis"/>
            </a:endParaRPr>
          </a:p>
        </p:txBody>
      </p:sp>
      <p:sp>
        <p:nvSpPr>
          <p:cNvPr id="86" name="Oval 85">
            <a:extLst>
              <a:ext uri="{FF2B5EF4-FFF2-40B4-BE49-F238E27FC236}">
                <a16:creationId xmlns:a16="http://schemas.microsoft.com/office/drawing/2014/main" id="{451B67D8-828B-DA30-463C-0475E44EAF33}"/>
              </a:ext>
              <a:ext uri="{C183D7F6-B498-43B3-948B-1728B52AA6E4}">
                <adec:decorative xmlns:adec="http://schemas.microsoft.com/office/drawing/2017/decorative" val="1"/>
              </a:ext>
            </a:extLst>
          </p:cNvPr>
          <p:cNvSpPr/>
          <p:nvPr/>
        </p:nvSpPr>
        <p:spPr bwMode="gray">
          <a:xfrm>
            <a:off x="2523363" y="4171739"/>
            <a:ext cx="1438953" cy="1438953"/>
          </a:xfrm>
          <a:prstGeom prst="ellipse">
            <a:avLst/>
          </a:prstGeom>
          <a:noFill/>
          <a:ln w="38100">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4"/>
              </a:solidFill>
            </a:endParaRPr>
          </a:p>
        </p:txBody>
      </p:sp>
      <p:sp>
        <p:nvSpPr>
          <p:cNvPr id="89" name="Oval 88">
            <a:extLst>
              <a:ext uri="{FF2B5EF4-FFF2-40B4-BE49-F238E27FC236}">
                <a16:creationId xmlns:a16="http://schemas.microsoft.com/office/drawing/2014/main" id="{EBB626A0-3E6C-F93C-8336-B15BE483A63A}"/>
              </a:ext>
              <a:ext uri="{C183D7F6-B498-43B3-948B-1728B52AA6E4}">
                <adec:decorative xmlns:adec="http://schemas.microsoft.com/office/drawing/2017/decorative" val="1"/>
              </a:ext>
            </a:extLst>
          </p:cNvPr>
          <p:cNvSpPr/>
          <p:nvPr/>
        </p:nvSpPr>
        <p:spPr bwMode="gray">
          <a:xfrm>
            <a:off x="5356382" y="4171739"/>
            <a:ext cx="1438953" cy="1438953"/>
          </a:xfrm>
          <a:prstGeom prst="ellipse">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2" name="Oval 91">
            <a:extLst>
              <a:ext uri="{FF2B5EF4-FFF2-40B4-BE49-F238E27FC236}">
                <a16:creationId xmlns:a16="http://schemas.microsoft.com/office/drawing/2014/main" id="{01F435F8-B9E9-825E-B4C4-2C011FB33626}"/>
              </a:ext>
              <a:ext uri="{C183D7F6-B498-43B3-948B-1728B52AA6E4}">
                <adec:decorative xmlns:adec="http://schemas.microsoft.com/office/drawing/2017/decorative" val="1"/>
              </a:ext>
            </a:extLst>
          </p:cNvPr>
          <p:cNvSpPr/>
          <p:nvPr/>
        </p:nvSpPr>
        <p:spPr bwMode="gray">
          <a:xfrm>
            <a:off x="8124340" y="4171739"/>
            <a:ext cx="1438953" cy="1438953"/>
          </a:xfrm>
          <a:prstGeom prst="ellipse">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8" name="Text Placeholder 9">
            <a:extLst>
              <a:ext uri="{FF2B5EF4-FFF2-40B4-BE49-F238E27FC236}">
                <a16:creationId xmlns:a16="http://schemas.microsoft.com/office/drawing/2014/main" id="{82AA6311-1841-7EAF-68BF-BAD29A9365C9}"/>
              </a:ext>
            </a:extLst>
          </p:cNvPr>
          <p:cNvSpPr txBox="1">
            <a:spLocks/>
          </p:cNvSpPr>
          <p:nvPr/>
        </p:nvSpPr>
        <p:spPr>
          <a:xfrm>
            <a:off x="1910601" y="5652391"/>
            <a:ext cx="2744788" cy="727783"/>
          </a:xfrm>
          <a:prstGeom prst="rect">
            <a:avLst/>
          </a:prstGeom>
        </p:spPr>
        <p:txBody>
          <a:bodyPr/>
          <a:lstStyle>
            <a:lvl1pPr marL="0" indent="0" algn="l" defTabSz="914400" rtl="0" eaLnBrk="1" latinLnBrk="0" hangingPunct="1">
              <a:lnSpc>
                <a:spcPct val="100000"/>
              </a:lnSpc>
              <a:spcBef>
                <a:spcPts val="1200"/>
              </a:spcBef>
              <a:buClr>
                <a:schemeClr val="tx1">
                  <a:lumMod val="60000"/>
                  <a:lumOff val="40000"/>
                </a:schemeClr>
              </a:buClr>
              <a:buSzPct val="90000"/>
              <a:buFont typeface="Arial" panose="020B0604020202020204" pitchFamily="34" charset="0"/>
              <a:buChar char="​"/>
              <a:defRPr sz="2000" kern="1200">
                <a:solidFill>
                  <a:schemeClr val="tx2"/>
                </a:solidFill>
                <a:latin typeface="+mn-lt"/>
                <a:ea typeface="+mn-ea"/>
                <a:cs typeface="+mn-cs"/>
              </a:defRPr>
            </a:lvl1pPr>
            <a:lvl2pPr marL="457200" indent="-184150" algn="l" defTabSz="914400" rtl="0" eaLnBrk="1" latinLnBrk="0" hangingPunct="1">
              <a:lnSpc>
                <a:spcPct val="100000"/>
              </a:lnSpc>
              <a:spcBef>
                <a:spcPts val="1200"/>
              </a:spcBef>
              <a:buClr>
                <a:schemeClr val="tx1"/>
              </a:buClr>
              <a:buSzPct val="90000"/>
              <a:buFont typeface="Arial" panose="020B0604020202020204" pitchFamily="34" charset="0"/>
              <a:buChar char="•"/>
              <a:defRPr sz="1800" kern="1200">
                <a:solidFill>
                  <a:schemeClr val="tx2"/>
                </a:solidFill>
                <a:latin typeface="+mn-lt"/>
                <a:ea typeface="+mn-ea"/>
                <a:cs typeface="+mn-cs"/>
              </a:defRPr>
            </a:lvl2pPr>
            <a:lvl3pPr marL="744538" indent="-169863" algn="l" defTabSz="914400" rtl="0" eaLnBrk="1" latinLnBrk="0" hangingPunct="1">
              <a:lnSpc>
                <a:spcPct val="100000"/>
              </a:lnSpc>
              <a:spcBef>
                <a:spcPts val="1200"/>
              </a:spcBef>
              <a:spcAft>
                <a:spcPts val="0"/>
              </a:spcAft>
              <a:buClr>
                <a:schemeClr val="tx1"/>
              </a:buClr>
              <a:buSzPct val="90000"/>
              <a:buFont typeface="Camphor Std" panose="020B0504030404020204" pitchFamily="34" charset="0"/>
              <a:buChar char="–"/>
              <a:defRPr sz="1600" kern="1200">
                <a:solidFill>
                  <a:schemeClr val="tx2"/>
                </a:solidFill>
                <a:latin typeface="+mn-lt"/>
                <a:ea typeface="+mn-ea"/>
                <a:cs typeface="+mn-cs"/>
              </a:defRPr>
            </a:lvl3pPr>
            <a:lvl4pPr marL="969963" indent="-166688" algn="l" defTabSz="914400" rtl="0" eaLnBrk="1" latinLnBrk="0" hangingPunct="1">
              <a:lnSpc>
                <a:spcPct val="100000"/>
              </a:lnSpc>
              <a:spcBef>
                <a:spcPts val="1200"/>
              </a:spcBef>
              <a:buClr>
                <a:schemeClr val="tx1"/>
              </a:buClr>
              <a:buSzPct val="90000"/>
              <a:buFont typeface="Arial" panose="020B0604020202020204" pitchFamily="34" charset="0"/>
              <a:buChar char="•"/>
              <a:defRPr sz="1400" kern="1200">
                <a:solidFill>
                  <a:schemeClr val="tx2"/>
                </a:solidFill>
                <a:latin typeface="+mn-lt"/>
                <a:ea typeface="+mn-ea"/>
                <a:cs typeface="+mn-cs"/>
              </a:defRPr>
            </a:lvl4pPr>
            <a:lvl5pPr marL="1143000" indent="-138113" algn="l" defTabSz="914400" rtl="0" eaLnBrk="1" latinLnBrk="0" hangingPunct="1">
              <a:lnSpc>
                <a:spcPct val="100000"/>
              </a:lnSpc>
              <a:spcBef>
                <a:spcPts val="1200"/>
              </a:spcBef>
              <a:buClr>
                <a:schemeClr val="tx1"/>
              </a:buClr>
              <a:buSzPct val="90000"/>
              <a:buFont typeface="Camphor Std" panose="020B0504030404020204" pitchFamily="34" charset="0"/>
              <a:buChar char="–"/>
              <a:tabLst/>
              <a:defRPr sz="1400" kern="1200">
                <a:solidFill>
                  <a:schemeClr val="tx2"/>
                </a:solidFill>
                <a:latin typeface="+mn-lt"/>
                <a:ea typeface="+mn-ea"/>
                <a:cs typeface="+mn-cs"/>
              </a:defRPr>
            </a:lvl5pPr>
            <a:lvl6pPr marL="1258888" indent="-111125" algn="l" defTabSz="914400" rtl="0" eaLnBrk="1" latinLnBrk="0" hangingPunct="1">
              <a:lnSpc>
                <a:spcPct val="100000"/>
              </a:lnSpc>
              <a:spcBef>
                <a:spcPts val="1200"/>
              </a:spcBef>
              <a:buClr>
                <a:schemeClr val="tx1"/>
              </a:buClr>
              <a:buSzPct val="90000"/>
              <a:buFont typeface="Arial" panose="020B0604020202020204" pitchFamily="34" charset="0"/>
              <a:buChar char="•"/>
              <a:tabLst/>
              <a:defRPr sz="1400" kern="1200">
                <a:solidFill>
                  <a:schemeClr val="tx2"/>
                </a:solidFill>
                <a:latin typeface="+mn-lt"/>
                <a:ea typeface="+mn-ea"/>
                <a:cs typeface="+mn-cs"/>
              </a:defRPr>
            </a:lvl6pPr>
            <a:lvl7pPr marL="1379538" indent="-120650" algn="l" defTabSz="914400" rtl="0" eaLnBrk="1" latinLnBrk="0" hangingPunct="1">
              <a:lnSpc>
                <a:spcPct val="100000"/>
              </a:lnSpc>
              <a:spcBef>
                <a:spcPts val="1200"/>
              </a:spcBef>
              <a:buClr>
                <a:schemeClr val="tx1"/>
              </a:buClr>
              <a:buSzPct val="90000"/>
              <a:buFont typeface="System Font Regular"/>
              <a:buChar char="-"/>
              <a:tabLst/>
              <a:defRPr sz="1400" kern="1200">
                <a:solidFill>
                  <a:schemeClr val="tx2"/>
                </a:solidFill>
                <a:latin typeface="+mn-lt"/>
                <a:ea typeface="+mn-ea"/>
                <a:cs typeface="+mn-cs"/>
              </a:defRPr>
            </a:lvl7pPr>
            <a:lvl8pPr marL="1550988" indent="-120650" algn="l" defTabSz="914400" rtl="0" eaLnBrk="1" latinLnBrk="0" hangingPunct="1">
              <a:lnSpc>
                <a:spcPct val="100000"/>
              </a:lnSpc>
              <a:spcBef>
                <a:spcPts val="1200"/>
              </a:spcBef>
              <a:buClr>
                <a:schemeClr val="tx1"/>
              </a:buClr>
              <a:buSzPct val="90000"/>
              <a:buFont typeface="Arial" panose="020B0604020202020204" pitchFamily="34" charset="0"/>
              <a:buChar char="•"/>
              <a:tabLst/>
              <a:defRPr sz="1400" kern="1200">
                <a:solidFill>
                  <a:schemeClr val="tx2"/>
                </a:solidFill>
                <a:latin typeface="+mn-lt"/>
                <a:ea typeface="+mn-ea"/>
                <a:cs typeface="+mn-cs"/>
              </a:defRPr>
            </a:lvl8pPr>
            <a:lvl9pPr marL="1722438" indent="-120650" algn="l" defTabSz="914400" rtl="0" eaLnBrk="1" latinLnBrk="0" hangingPunct="1">
              <a:lnSpc>
                <a:spcPct val="100000"/>
              </a:lnSpc>
              <a:spcBef>
                <a:spcPts val="1200"/>
              </a:spcBef>
              <a:buClr>
                <a:schemeClr val="tx1"/>
              </a:buClr>
              <a:buSzPct val="90000"/>
              <a:buFont typeface="System Font Regular"/>
              <a:buChar char="-"/>
              <a:tabLst/>
              <a:defRPr sz="1400" kern="1200">
                <a:solidFill>
                  <a:schemeClr val="tx2"/>
                </a:solidFill>
                <a:latin typeface="+mn-lt"/>
                <a:ea typeface="+mn-ea"/>
                <a:cs typeface="+mn-cs"/>
              </a:defRPr>
            </a:lvl9pPr>
          </a:lstStyle>
          <a:p>
            <a:pPr algn="ctr"/>
            <a:r>
              <a:rPr lang="en-US" sz="1600" dirty="0">
                <a:solidFill>
                  <a:schemeClr val="accent5"/>
                </a:solidFill>
              </a:rPr>
              <a:t>Audit for Waste and Resource Optimization</a:t>
            </a:r>
          </a:p>
          <a:p>
            <a:pPr algn="ctr"/>
            <a:endParaRPr lang="en-US" sz="1600" dirty="0">
              <a:solidFill>
                <a:schemeClr val="accent5"/>
              </a:solidFill>
            </a:endParaRPr>
          </a:p>
        </p:txBody>
      </p:sp>
      <p:sp>
        <p:nvSpPr>
          <p:cNvPr id="99" name="Text Placeholder 10">
            <a:extLst>
              <a:ext uri="{FF2B5EF4-FFF2-40B4-BE49-F238E27FC236}">
                <a16:creationId xmlns:a16="http://schemas.microsoft.com/office/drawing/2014/main" id="{A39FC589-2BDD-B76F-72AD-92303365824F}"/>
              </a:ext>
            </a:extLst>
          </p:cNvPr>
          <p:cNvSpPr txBox="1">
            <a:spLocks/>
          </p:cNvSpPr>
          <p:nvPr/>
        </p:nvSpPr>
        <p:spPr>
          <a:xfrm>
            <a:off x="4703464" y="5652391"/>
            <a:ext cx="2744788" cy="1016541"/>
          </a:xfrm>
          <a:prstGeom prst="rect">
            <a:avLst/>
          </a:prstGeom>
        </p:spPr>
        <p:txBody>
          <a:bodyPr/>
          <a:lstStyle>
            <a:lvl1pPr marL="0" indent="0" algn="l" defTabSz="914400" rtl="0" eaLnBrk="1" latinLnBrk="0" hangingPunct="1">
              <a:lnSpc>
                <a:spcPct val="100000"/>
              </a:lnSpc>
              <a:spcBef>
                <a:spcPts val="1200"/>
              </a:spcBef>
              <a:buClr>
                <a:schemeClr val="tx1">
                  <a:lumMod val="60000"/>
                  <a:lumOff val="40000"/>
                </a:schemeClr>
              </a:buClr>
              <a:buSzPct val="90000"/>
              <a:buFont typeface="Arial" panose="020B0604020202020204" pitchFamily="34" charset="0"/>
              <a:buChar char="​"/>
              <a:defRPr sz="2000" kern="1200">
                <a:solidFill>
                  <a:schemeClr val="tx2"/>
                </a:solidFill>
                <a:latin typeface="+mn-lt"/>
                <a:ea typeface="+mn-ea"/>
                <a:cs typeface="+mn-cs"/>
              </a:defRPr>
            </a:lvl1pPr>
            <a:lvl2pPr marL="457200" indent="-184150" algn="l" defTabSz="914400" rtl="0" eaLnBrk="1" latinLnBrk="0" hangingPunct="1">
              <a:lnSpc>
                <a:spcPct val="100000"/>
              </a:lnSpc>
              <a:spcBef>
                <a:spcPts val="1200"/>
              </a:spcBef>
              <a:buClr>
                <a:schemeClr val="tx1"/>
              </a:buClr>
              <a:buSzPct val="90000"/>
              <a:buFont typeface="Arial" panose="020B0604020202020204" pitchFamily="34" charset="0"/>
              <a:buChar char="•"/>
              <a:defRPr sz="1800" kern="1200">
                <a:solidFill>
                  <a:schemeClr val="tx2"/>
                </a:solidFill>
                <a:latin typeface="+mn-lt"/>
                <a:ea typeface="+mn-ea"/>
                <a:cs typeface="+mn-cs"/>
              </a:defRPr>
            </a:lvl2pPr>
            <a:lvl3pPr marL="744538" indent="-169863" algn="l" defTabSz="914400" rtl="0" eaLnBrk="1" latinLnBrk="0" hangingPunct="1">
              <a:lnSpc>
                <a:spcPct val="100000"/>
              </a:lnSpc>
              <a:spcBef>
                <a:spcPts val="1200"/>
              </a:spcBef>
              <a:spcAft>
                <a:spcPts val="0"/>
              </a:spcAft>
              <a:buClr>
                <a:schemeClr val="tx1"/>
              </a:buClr>
              <a:buSzPct val="90000"/>
              <a:buFont typeface="Camphor Std" panose="020B0504030404020204" pitchFamily="34" charset="0"/>
              <a:buChar char="–"/>
              <a:defRPr sz="1600" kern="1200">
                <a:solidFill>
                  <a:schemeClr val="tx2"/>
                </a:solidFill>
                <a:latin typeface="+mn-lt"/>
                <a:ea typeface="+mn-ea"/>
                <a:cs typeface="+mn-cs"/>
              </a:defRPr>
            </a:lvl3pPr>
            <a:lvl4pPr marL="969963" indent="-166688" algn="l" defTabSz="914400" rtl="0" eaLnBrk="1" latinLnBrk="0" hangingPunct="1">
              <a:lnSpc>
                <a:spcPct val="100000"/>
              </a:lnSpc>
              <a:spcBef>
                <a:spcPts val="1200"/>
              </a:spcBef>
              <a:buClr>
                <a:schemeClr val="tx1"/>
              </a:buClr>
              <a:buSzPct val="90000"/>
              <a:buFont typeface="Arial" panose="020B0604020202020204" pitchFamily="34" charset="0"/>
              <a:buChar char="•"/>
              <a:defRPr sz="1400" kern="1200">
                <a:solidFill>
                  <a:schemeClr val="tx2"/>
                </a:solidFill>
                <a:latin typeface="+mn-lt"/>
                <a:ea typeface="+mn-ea"/>
                <a:cs typeface="+mn-cs"/>
              </a:defRPr>
            </a:lvl4pPr>
            <a:lvl5pPr marL="1143000" indent="-138113" algn="l" defTabSz="914400" rtl="0" eaLnBrk="1" latinLnBrk="0" hangingPunct="1">
              <a:lnSpc>
                <a:spcPct val="100000"/>
              </a:lnSpc>
              <a:spcBef>
                <a:spcPts val="1200"/>
              </a:spcBef>
              <a:buClr>
                <a:schemeClr val="tx1"/>
              </a:buClr>
              <a:buSzPct val="90000"/>
              <a:buFont typeface="Camphor Std" panose="020B0504030404020204" pitchFamily="34" charset="0"/>
              <a:buChar char="–"/>
              <a:tabLst/>
              <a:defRPr sz="1400" kern="1200">
                <a:solidFill>
                  <a:schemeClr val="tx2"/>
                </a:solidFill>
                <a:latin typeface="+mn-lt"/>
                <a:ea typeface="+mn-ea"/>
                <a:cs typeface="+mn-cs"/>
              </a:defRPr>
            </a:lvl5pPr>
            <a:lvl6pPr marL="1258888" indent="-111125" algn="l" defTabSz="914400" rtl="0" eaLnBrk="1" latinLnBrk="0" hangingPunct="1">
              <a:lnSpc>
                <a:spcPct val="100000"/>
              </a:lnSpc>
              <a:spcBef>
                <a:spcPts val="1200"/>
              </a:spcBef>
              <a:buClr>
                <a:schemeClr val="tx1"/>
              </a:buClr>
              <a:buSzPct val="90000"/>
              <a:buFont typeface="Arial" panose="020B0604020202020204" pitchFamily="34" charset="0"/>
              <a:buChar char="•"/>
              <a:tabLst/>
              <a:defRPr sz="1400" kern="1200">
                <a:solidFill>
                  <a:schemeClr val="tx2"/>
                </a:solidFill>
                <a:latin typeface="+mn-lt"/>
                <a:ea typeface="+mn-ea"/>
                <a:cs typeface="+mn-cs"/>
              </a:defRPr>
            </a:lvl6pPr>
            <a:lvl7pPr marL="1379538" indent="-120650" algn="l" defTabSz="914400" rtl="0" eaLnBrk="1" latinLnBrk="0" hangingPunct="1">
              <a:lnSpc>
                <a:spcPct val="100000"/>
              </a:lnSpc>
              <a:spcBef>
                <a:spcPts val="1200"/>
              </a:spcBef>
              <a:buClr>
                <a:schemeClr val="tx1"/>
              </a:buClr>
              <a:buSzPct val="90000"/>
              <a:buFont typeface="System Font Regular"/>
              <a:buChar char="-"/>
              <a:tabLst/>
              <a:defRPr sz="1400" kern="1200">
                <a:solidFill>
                  <a:schemeClr val="tx2"/>
                </a:solidFill>
                <a:latin typeface="+mn-lt"/>
                <a:ea typeface="+mn-ea"/>
                <a:cs typeface="+mn-cs"/>
              </a:defRPr>
            </a:lvl7pPr>
            <a:lvl8pPr marL="1550988" indent="-120650" algn="l" defTabSz="914400" rtl="0" eaLnBrk="1" latinLnBrk="0" hangingPunct="1">
              <a:lnSpc>
                <a:spcPct val="100000"/>
              </a:lnSpc>
              <a:spcBef>
                <a:spcPts val="1200"/>
              </a:spcBef>
              <a:buClr>
                <a:schemeClr val="tx1"/>
              </a:buClr>
              <a:buSzPct val="90000"/>
              <a:buFont typeface="Arial" panose="020B0604020202020204" pitchFamily="34" charset="0"/>
              <a:buChar char="•"/>
              <a:tabLst/>
              <a:defRPr sz="1400" kern="1200">
                <a:solidFill>
                  <a:schemeClr val="tx2"/>
                </a:solidFill>
                <a:latin typeface="+mn-lt"/>
                <a:ea typeface="+mn-ea"/>
                <a:cs typeface="+mn-cs"/>
              </a:defRPr>
            </a:lvl8pPr>
            <a:lvl9pPr marL="1722438" indent="-120650" algn="l" defTabSz="914400" rtl="0" eaLnBrk="1" latinLnBrk="0" hangingPunct="1">
              <a:lnSpc>
                <a:spcPct val="100000"/>
              </a:lnSpc>
              <a:spcBef>
                <a:spcPts val="1200"/>
              </a:spcBef>
              <a:buClr>
                <a:schemeClr val="tx1"/>
              </a:buClr>
              <a:buSzPct val="90000"/>
              <a:buFont typeface="System Font Regular"/>
              <a:buChar char="-"/>
              <a:tabLst/>
              <a:defRPr sz="1400" kern="1200">
                <a:solidFill>
                  <a:schemeClr val="tx2"/>
                </a:solidFill>
                <a:latin typeface="+mn-lt"/>
                <a:ea typeface="+mn-ea"/>
                <a:cs typeface="+mn-cs"/>
              </a:defRPr>
            </a:lvl9pPr>
          </a:lstStyle>
          <a:p>
            <a:pPr algn="ctr"/>
            <a:r>
              <a:rPr lang="en-US" sz="1600" dirty="0">
                <a:solidFill>
                  <a:schemeClr val="accent1"/>
                </a:solidFill>
              </a:rPr>
              <a:t>Offload to Data Processing Units (DPUs)</a:t>
            </a:r>
          </a:p>
        </p:txBody>
      </p:sp>
      <p:sp>
        <p:nvSpPr>
          <p:cNvPr id="100" name="Text Placeholder 11">
            <a:extLst>
              <a:ext uri="{FF2B5EF4-FFF2-40B4-BE49-F238E27FC236}">
                <a16:creationId xmlns:a16="http://schemas.microsoft.com/office/drawing/2014/main" id="{128E93F1-B9AA-BE37-D6D2-D9D4EEB5809F}"/>
              </a:ext>
            </a:extLst>
          </p:cNvPr>
          <p:cNvSpPr txBox="1">
            <a:spLocks/>
          </p:cNvSpPr>
          <p:nvPr/>
        </p:nvSpPr>
        <p:spPr>
          <a:xfrm>
            <a:off x="7496327" y="5652391"/>
            <a:ext cx="2744788" cy="1458912"/>
          </a:xfrm>
          <a:prstGeom prst="rect">
            <a:avLst/>
          </a:prstGeom>
        </p:spPr>
        <p:txBody>
          <a:bodyPr/>
          <a:lstStyle>
            <a:lvl1pPr marL="0" indent="0" algn="l" defTabSz="914400" rtl="0" eaLnBrk="1" latinLnBrk="0" hangingPunct="1">
              <a:lnSpc>
                <a:spcPct val="100000"/>
              </a:lnSpc>
              <a:spcBef>
                <a:spcPts val="1200"/>
              </a:spcBef>
              <a:buClr>
                <a:schemeClr val="tx1">
                  <a:lumMod val="60000"/>
                  <a:lumOff val="40000"/>
                </a:schemeClr>
              </a:buClr>
              <a:buSzPct val="90000"/>
              <a:buFont typeface="Arial" panose="020B0604020202020204" pitchFamily="34" charset="0"/>
              <a:buChar char="​"/>
              <a:defRPr sz="2000" kern="1200">
                <a:solidFill>
                  <a:schemeClr val="tx2"/>
                </a:solidFill>
                <a:latin typeface="+mn-lt"/>
                <a:ea typeface="+mn-ea"/>
                <a:cs typeface="+mn-cs"/>
              </a:defRPr>
            </a:lvl1pPr>
            <a:lvl2pPr marL="457200" indent="-184150" algn="l" defTabSz="914400" rtl="0" eaLnBrk="1" latinLnBrk="0" hangingPunct="1">
              <a:lnSpc>
                <a:spcPct val="100000"/>
              </a:lnSpc>
              <a:spcBef>
                <a:spcPts val="1200"/>
              </a:spcBef>
              <a:buClr>
                <a:schemeClr val="tx1"/>
              </a:buClr>
              <a:buSzPct val="90000"/>
              <a:buFont typeface="Arial" panose="020B0604020202020204" pitchFamily="34" charset="0"/>
              <a:buChar char="•"/>
              <a:defRPr sz="1800" kern="1200">
                <a:solidFill>
                  <a:schemeClr val="tx2"/>
                </a:solidFill>
                <a:latin typeface="+mn-lt"/>
                <a:ea typeface="+mn-ea"/>
                <a:cs typeface="+mn-cs"/>
              </a:defRPr>
            </a:lvl2pPr>
            <a:lvl3pPr marL="744538" indent="-169863" algn="l" defTabSz="914400" rtl="0" eaLnBrk="1" latinLnBrk="0" hangingPunct="1">
              <a:lnSpc>
                <a:spcPct val="100000"/>
              </a:lnSpc>
              <a:spcBef>
                <a:spcPts val="1200"/>
              </a:spcBef>
              <a:spcAft>
                <a:spcPts val="0"/>
              </a:spcAft>
              <a:buClr>
                <a:schemeClr val="tx1"/>
              </a:buClr>
              <a:buSzPct val="90000"/>
              <a:buFont typeface="Camphor Std" panose="020B0504030404020204" pitchFamily="34" charset="0"/>
              <a:buChar char="–"/>
              <a:defRPr sz="1600" kern="1200">
                <a:solidFill>
                  <a:schemeClr val="tx2"/>
                </a:solidFill>
                <a:latin typeface="+mn-lt"/>
                <a:ea typeface="+mn-ea"/>
                <a:cs typeface="+mn-cs"/>
              </a:defRPr>
            </a:lvl3pPr>
            <a:lvl4pPr marL="969963" indent="-166688" algn="l" defTabSz="914400" rtl="0" eaLnBrk="1" latinLnBrk="0" hangingPunct="1">
              <a:lnSpc>
                <a:spcPct val="100000"/>
              </a:lnSpc>
              <a:spcBef>
                <a:spcPts val="1200"/>
              </a:spcBef>
              <a:buClr>
                <a:schemeClr val="tx1"/>
              </a:buClr>
              <a:buSzPct val="90000"/>
              <a:buFont typeface="Arial" panose="020B0604020202020204" pitchFamily="34" charset="0"/>
              <a:buChar char="•"/>
              <a:defRPr sz="1400" kern="1200">
                <a:solidFill>
                  <a:schemeClr val="tx2"/>
                </a:solidFill>
                <a:latin typeface="+mn-lt"/>
                <a:ea typeface="+mn-ea"/>
                <a:cs typeface="+mn-cs"/>
              </a:defRPr>
            </a:lvl4pPr>
            <a:lvl5pPr marL="1143000" indent="-138113" algn="l" defTabSz="914400" rtl="0" eaLnBrk="1" latinLnBrk="0" hangingPunct="1">
              <a:lnSpc>
                <a:spcPct val="100000"/>
              </a:lnSpc>
              <a:spcBef>
                <a:spcPts val="1200"/>
              </a:spcBef>
              <a:buClr>
                <a:schemeClr val="tx1"/>
              </a:buClr>
              <a:buSzPct val="90000"/>
              <a:buFont typeface="Camphor Std" panose="020B0504030404020204" pitchFamily="34" charset="0"/>
              <a:buChar char="–"/>
              <a:tabLst/>
              <a:defRPr sz="1400" kern="1200">
                <a:solidFill>
                  <a:schemeClr val="tx2"/>
                </a:solidFill>
                <a:latin typeface="+mn-lt"/>
                <a:ea typeface="+mn-ea"/>
                <a:cs typeface="+mn-cs"/>
              </a:defRPr>
            </a:lvl5pPr>
            <a:lvl6pPr marL="1258888" indent="-111125" algn="l" defTabSz="914400" rtl="0" eaLnBrk="1" latinLnBrk="0" hangingPunct="1">
              <a:lnSpc>
                <a:spcPct val="100000"/>
              </a:lnSpc>
              <a:spcBef>
                <a:spcPts val="1200"/>
              </a:spcBef>
              <a:buClr>
                <a:schemeClr val="tx1"/>
              </a:buClr>
              <a:buSzPct val="90000"/>
              <a:buFont typeface="Arial" panose="020B0604020202020204" pitchFamily="34" charset="0"/>
              <a:buChar char="•"/>
              <a:tabLst/>
              <a:defRPr sz="1400" kern="1200">
                <a:solidFill>
                  <a:schemeClr val="tx2"/>
                </a:solidFill>
                <a:latin typeface="+mn-lt"/>
                <a:ea typeface="+mn-ea"/>
                <a:cs typeface="+mn-cs"/>
              </a:defRPr>
            </a:lvl6pPr>
            <a:lvl7pPr marL="1379538" indent="-120650" algn="l" defTabSz="914400" rtl="0" eaLnBrk="1" latinLnBrk="0" hangingPunct="1">
              <a:lnSpc>
                <a:spcPct val="100000"/>
              </a:lnSpc>
              <a:spcBef>
                <a:spcPts val="1200"/>
              </a:spcBef>
              <a:buClr>
                <a:schemeClr val="tx1"/>
              </a:buClr>
              <a:buSzPct val="90000"/>
              <a:buFont typeface="System Font Regular"/>
              <a:buChar char="-"/>
              <a:tabLst/>
              <a:defRPr sz="1400" kern="1200">
                <a:solidFill>
                  <a:schemeClr val="tx2"/>
                </a:solidFill>
                <a:latin typeface="+mn-lt"/>
                <a:ea typeface="+mn-ea"/>
                <a:cs typeface="+mn-cs"/>
              </a:defRPr>
            </a:lvl7pPr>
            <a:lvl8pPr marL="1550988" indent="-120650" algn="l" defTabSz="914400" rtl="0" eaLnBrk="1" latinLnBrk="0" hangingPunct="1">
              <a:lnSpc>
                <a:spcPct val="100000"/>
              </a:lnSpc>
              <a:spcBef>
                <a:spcPts val="1200"/>
              </a:spcBef>
              <a:buClr>
                <a:schemeClr val="tx1"/>
              </a:buClr>
              <a:buSzPct val="90000"/>
              <a:buFont typeface="Arial" panose="020B0604020202020204" pitchFamily="34" charset="0"/>
              <a:buChar char="•"/>
              <a:tabLst/>
              <a:defRPr sz="1400" kern="1200">
                <a:solidFill>
                  <a:schemeClr val="tx2"/>
                </a:solidFill>
                <a:latin typeface="+mn-lt"/>
                <a:ea typeface="+mn-ea"/>
                <a:cs typeface="+mn-cs"/>
              </a:defRPr>
            </a:lvl8pPr>
            <a:lvl9pPr marL="1722438" indent="-120650" algn="l" defTabSz="914400" rtl="0" eaLnBrk="1" latinLnBrk="0" hangingPunct="1">
              <a:lnSpc>
                <a:spcPct val="100000"/>
              </a:lnSpc>
              <a:spcBef>
                <a:spcPts val="1200"/>
              </a:spcBef>
              <a:buClr>
                <a:schemeClr val="tx1"/>
              </a:buClr>
              <a:buSzPct val="90000"/>
              <a:buFont typeface="System Font Regular"/>
              <a:buChar char="-"/>
              <a:tabLst/>
              <a:defRPr sz="1400" kern="1200">
                <a:solidFill>
                  <a:schemeClr val="tx2"/>
                </a:solidFill>
                <a:latin typeface="+mn-lt"/>
                <a:ea typeface="+mn-ea"/>
                <a:cs typeface="+mn-cs"/>
              </a:defRPr>
            </a:lvl9pPr>
          </a:lstStyle>
          <a:p>
            <a:pPr algn="ctr"/>
            <a:r>
              <a:rPr lang="en-US" sz="1600" dirty="0">
                <a:solidFill>
                  <a:schemeClr val="accent2"/>
                </a:solidFill>
              </a:rPr>
              <a:t>Replace On-Site Disaster Recovery with </a:t>
            </a:r>
            <a:r>
              <a:rPr lang="en-US" sz="1600" dirty="0" err="1">
                <a:solidFill>
                  <a:schemeClr val="accent2"/>
                </a:solidFill>
              </a:rPr>
              <a:t>DRaaS</a:t>
            </a:r>
            <a:endParaRPr lang="en-US" sz="1600" dirty="0">
              <a:solidFill>
                <a:schemeClr val="accent2"/>
              </a:solidFill>
            </a:endParaRPr>
          </a:p>
        </p:txBody>
      </p:sp>
      <p:grpSp>
        <p:nvGrpSpPr>
          <p:cNvPr id="101" name="Group 100">
            <a:extLst>
              <a:ext uri="{FF2B5EF4-FFF2-40B4-BE49-F238E27FC236}">
                <a16:creationId xmlns:a16="http://schemas.microsoft.com/office/drawing/2014/main" id="{2C425357-4488-01DF-4F31-E90F5A2AD58D}"/>
              </a:ext>
            </a:extLst>
          </p:cNvPr>
          <p:cNvGrpSpPr/>
          <p:nvPr/>
        </p:nvGrpSpPr>
        <p:grpSpPr>
          <a:xfrm>
            <a:off x="8390071" y="4363462"/>
            <a:ext cx="1003741" cy="1005057"/>
            <a:chOff x="5118325" y="2232080"/>
            <a:chExt cx="690348" cy="691253"/>
          </a:xfrm>
          <a:solidFill>
            <a:schemeClr val="accent2"/>
          </a:solidFill>
        </p:grpSpPr>
        <p:sp>
          <p:nvSpPr>
            <p:cNvPr id="102" name="Graphic 3">
              <a:extLst>
                <a:ext uri="{FF2B5EF4-FFF2-40B4-BE49-F238E27FC236}">
                  <a16:creationId xmlns:a16="http://schemas.microsoft.com/office/drawing/2014/main" id="{2D37E3D8-7B33-095B-978B-10C7180E7C2C}"/>
                </a:ext>
              </a:extLst>
            </p:cNvPr>
            <p:cNvSpPr/>
            <p:nvPr/>
          </p:nvSpPr>
          <p:spPr>
            <a:xfrm>
              <a:off x="5629005" y="2376336"/>
              <a:ext cx="179668" cy="453592"/>
            </a:xfrm>
            <a:custGeom>
              <a:avLst/>
              <a:gdLst>
                <a:gd name="connsiteX0" fmla="*/ 45720 w 599122"/>
                <a:gd name="connsiteY0" fmla="*/ 1512548 h 1512547"/>
                <a:gd name="connsiteX1" fmla="*/ 0 w 599122"/>
                <a:gd name="connsiteY1" fmla="*/ 1466828 h 1512547"/>
                <a:gd name="connsiteX2" fmla="*/ 30480 w 599122"/>
                <a:gd name="connsiteY2" fmla="*/ 1423013 h 1512547"/>
                <a:gd name="connsiteX3" fmla="*/ 506730 w 599122"/>
                <a:gd name="connsiteY3" fmla="*/ 752453 h 1512547"/>
                <a:gd name="connsiteX4" fmla="*/ 378142 w 599122"/>
                <a:gd name="connsiteY4" fmla="*/ 345735 h 1512547"/>
                <a:gd name="connsiteX5" fmla="*/ 48577 w 599122"/>
                <a:gd name="connsiteY5" fmla="*/ 88560 h 1512547"/>
                <a:gd name="connsiteX6" fmla="*/ 21907 w 599122"/>
                <a:gd name="connsiteY6" fmla="*/ 29505 h 1512547"/>
                <a:gd name="connsiteX7" fmla="*/ 80963 w 599122"/>
                <a:gd name="connsiteY7" fmla="*/ 2835 h 1512547"/>
                <a:gd name="connsiteX8" fmla="*/ 453390 w 599122"/>
                <a:gd name="connsiteY8" fmla="*/ 293348 h 1512547"/>
                <a:gd name="connsiteX9" fmla="*/ 599122 w 599122"/>
                <a:gd name="connsiteY9" fmla="*/ 753405 h 1512547"/>
                <a:gd name="connsiteX10" fmla="*/ 60960 w 599122"/>
                <a:gd name="connsiteY10" fmla="*/ 1510643 h 1512547"/>
                <a:gd name="connsiteX11" fmla="*/ 45720 w 599122"/>
                <a:gd name="connsiteY11" fmla="*/ 1512548 h 151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9122" h="1512547">
                  <a:moveTo>
                    <a:pt x="45720" y="1512548"/>
                  </a:moveTo>
                  <a:cubicBezTo>
                    <a:pt x="20002" y="1512548"/>
                    <a:pt x="0" y="1491593"/>
                    <a:pt x="0" y="1466828"/>
                  </a:cubicBezTo>
                  <a:cubicBezTo>
                    <a:pt x="0" y="1446826"/>
                    <a:pt x="12382" y="1429681"/>
                    <a:pt x="30480" y="1423013"/>
                  </a:cubicBezTo>
                  <a:cubicBezTo>
                    <a:pt x="315277" y="1323001"/>
                    <a:pt x="505777" y="1054396"/>
                    <a:pt x="506730" y="752453"/>
                  </a:cubicBezTo>
                  <a:cubicBezTo>
                    <a:pt x="506730" y="606721"/>
                    <a:pt x="461963" y="464798"/>
                    <a:pt x="378142" y="345735"/>
                  </a:cubicBezTo>
                  <a:cubicBezTo>
                    <a:pt x="296227" y="228578"/>
                    <a:pt x="180975" y="139043"/>
                    <a:pt x="48577" y="88560"/>
                  </a:cubicBezTo>
                  <a:cubicBezTo>
                    <a:pt x="24765" y="79035"/>
                    <a:pt x="13335" y="53318"/>
                    <a:pt x="21907" y="29505"/>
                  </a:cubicBezTo>
                  <a:cubicBezTo>
                    <a:pt x="31432" y="5693"/>
                    <a:pt x="57150" y="-5737"/>
                    <a:pt x="80963" y="2835"/>
                  </a:cubicBezTo>
                  <a:cubicBezTo>
                    <a:pt x="231457" y="59985"/>
                    <a:pt x="360997" y="160950"/>
                    <a:pt x="453390" y="293348"/>
                  </a:cubicBezTo>
                  <a:cubicBezTo>
                    <a:pt x="548640" y="427650"/>
                    <a:pt x="599122" y="588623"/>
                    <a:pt x="599122" y="753405"/>
                  </a:cubicBezTo>
                  <a:cubicBezTo>
                    <a:pt x="598170" y="1094401"/>
                    <a:pt x="382905" y="1397295"/>
                    <a:pt x="60960" y="1510643"/>
                  </a:cubicBezTo>
                  <a:cubicBezTo>
                    <a:pt x="56197" y="1511595"/>
                    <a:pt x="51435" y="1512548"/>
                    <a:pt x="45720" y="1512548"/>
                  </a:cubicBezTo>
                  <a:close/>
                </a:path>
              </a:pathLst>
            </a:custGeom>
            <a:grpFill/>
            <a:ln w="9525" cap="flat">
              <a:noFill/>
              <a:prstDash val="solid"/>
              <a:miter/>
            </a:ln>
          </p:spPr>
          <p:txBody>
            <a:bodyPr rtlCol="0" anchor="ctr"/>
            <a:lstStyle/>
            <a:p>
              <a:pPr marL="0" marR="0" lvl="0" indent="0" algn="l" defTabSz="913767"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srgbClr val="717074"/>
                </a:solidFill>
                <a:effectLst/>
                <a:uLnTx/>
                <a:uFillTx/>
                <a:latin typeface="Metropolis"/>
                <a:ea typeface="+mn-ea"/>
                <a:cs typeface="+mn-cs"/>
              </a:endParaRPr>
            </a:p>
          </p:txBody>
        </p:sp>
        <p:sp>
          <p:nvSpPr>
            <p:cNvPr id="103" name="Graphic 3">
              <a:extLst>
                <a:ext uri="{FF2B5EF4-FFF2-40B4-BE49-F238E27FC236}">
                  <a16:creationId xmlns:a16="http://schemas.microsoft.com/office/drawing/2014/main" id="{99D18B81-E63C-C5FE-C96B-58A9DE46D765}"/>
                </a:ext>
              </a:extLst>
            </p:cNvPr>
            <p:cNvSpPr/>
            <p:nvPr/>
          </p:nvSpPr>
          <p:spPr>
            <a:xfrm>
              <a:off x="5118325" y="2232080"/>
              <a:ext cx="477775" cy="234226"/>
            </a:xfrm>
            <a:custGeom>
              <a:avLst/>
              <a:gdLst>
                <a:gd name="connsiteX0" fmla="*/ 46516 w 1593186"/>
                <a:gd name="connsiteY0" fmla="*/ 781050 h 781050"/>
                <a:gd name="connsiteX1" fmla="*/ 37943 w 1593186"/>
                <a:gd name="connsiteY1" fmla="*/ 780098 h 781050"/>
                <a:gd name="connsiteX2" fmla="*/ 796 w 1593186"/>
                <a:gd name="connsiteY2" fmla="*/ 726757 h 781050"/>
                <a:gd name="connsiteX3" fmla="*/ 796 w 1593186"/>
                <a:gd name="connsiteY3" fmla="*/ 726757 h 781050"/>
                <a:gd name="connsiteX4" fmla="*/ 877096 w 1593186"/>
                <a:gd name="connsiteY4" fmla="*/ 0 h 781050"/>
                <a:gd name="connsiteX5" fmla="*/ 1583851 w 1593186"/>
                <a:gd name="connsiteY5" fmla="*/ 347663 h 781050"/>
                <a:gd name="connsiteX6" fmla="*/ 1575278 w 1593186"/>
                <a:gd name="connsiteY6" fmla="*/ 412432 h 781050"/>
                <a:gd name="connsiteX7" fmla="*/ 1511461 w 1593186"/>
                <a:gd name="connsiteY7" fmla="*/ 403860 h 781050"/>
                <a:gd name="connsiteX8" fmla="*/ 877096 w 1593186"/>
                <a:gd name="connsiteY8" fmla="*/ 91440 h 781050"/>
                <a:gd name="connsiteX9" fmla="*/ 91283 w 1593186"/>
                <a:gd name="connsiteY9" fmla="*/ 741998 h 781050"/>
                <a:gd name="connsiteX10" fmla="*/ 46516 w 1593186"/>
                <a:gd name="connsiteY10" fmla="*/ 781050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3186" h="781050">
                  <a:moveTo>
                    <a:pt x="46516" y="781050"/>
                  </a:moveTo>
                  <a:cubicBezTo>
                    <a:pt x="43658" y="781050"/>
                    <a:pt x="40801" y="781050"/>
                    <a:pt x="37943" y="780098"/>
                  </a:cubicBezTo>
                  <a:cubicBezTo>
                    <a:pt x="13178" y="775335"/>
                    <a:pt x="-3967" y="751523"/>
                    <a:pt x="796" y="726757"/>
                  </a:cubicBezTo>
                  <a:lnTo>
                    <a:pt x="796" y="726757"/>
                  </a:lnTo>
                  <a:cubicBezTo>
                    <a:pt x="78901" y="305753"/>
                    <a:pt x="446566" y="0"/>
                    <a:pt x="877096" y="0"/>
                  </a:cubicBezTo>
                  <a:cubicBezTo>
                    <a:pt x="1154273" y="0"/>
                    <a:pt x="1415258" y="128588"/>
                    <a:pt x="1583851" y="347663"/>
                  </a:cubicBezTo>
                  <a:cubicBezTo>
                    <a:pt x="1599091" y="367665"/>
                    <a:pt x="1595281" y="397193"/>
                    <a:pt x="1575278" y="412432"/>
                  </a:cubicBezTo>
                  <a:cubicBezTo>
                    <a:pt x="1555276" y="427673"/>
                    <a:pt x="1526701" y="423863"/>
                    <a:pt x="1511461" y="403860"/>
                  </a:cubicBezTo>
                  <a:cubicBezTo>
                    <a:pt x="1360014" y="206693"/>
                    <a:pt x="1125698" y="91440"/>
                    <a:pt x="877096" y="91440"/>
                  </a:cubicBezTo>
                  <a:cubicBezTo>
                    <a:pt x="491333" y="91440"/>
                    <a:pt x="161768" y="364808"/>
                    <a:pt x="91283" y="741998"/>
                  </a:cubicBezTo>
                  <a:cubicBezTo>
                    <a:pt x="88426" y="765810"/>
                    <a:pt x="69376" y="781050"/>
                    <a:pt x="46516" y="781050"/>
                  </a:cubicBezTo>
                  <a:close/>
                </a:path>
              </a:pathLst>
            </a:custGeom>
            <a:grpFill/>
            <a:ln w="9525" cap="flat">
              <a:noFill/>
              <a:prstDash val="solid"/>
              <a:miter/>
            </a:ln>
          </p:spPr>
          <p:txBody>
            <a:bodyPr rtlCol="0" anchor="ctr"/>
            <a:lstStyle/>
            <a:p>
              <a:pPr marL="0" marR="0" lvl="0" indent="0" algn="l" defTabSz="913767"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srgbClr val="717074"/>
                </a:solidFill>
                <a:effectLst/>
                <a:uLnTx/>
                <a:uFillTx/>
                <a:latin typeface="Metropolis"/>
                <a:ea typeface="+mn-ea"/>
                <a:cs typeface="+mn-cs"/>
              </a:endParaRPr>
            </a:p>
          </p:txBody>
        </p:sp>
        <p:sp>
          <p:nvSpPr>
            <p:cNvPr id="104" name="Graphic 3">
              <a:extLst>
                <a:ext uri="{FF2B5EF4-FFF2-40B4-BE49-F238E27FC236}">
                  <a16:creationId xmlns:a16="http://schemas.microsoft.com/office/drawing/2014/main" id="{E421975C-3D55-3ED8-349D-A05C6E7EE738}"/>
                </a:ext>
              </a:extLst>
            </p:cNvPr>
            <p:cNvSpPr/>
            <p:nvPr/>
          </p:nvSpPr>
          <p:spPr>
            <a:xfrm>
              <a:off x="5120635" y="2320058"/>
              <a:ext cx="596320" cy="432175"/>
            </a:xfrm>
            <a:custGeom>
              <a:avLst/>
              <a:gdLst>
                <a:gd name="connsiteX0" fmla="*/ 1478039 w 1988488"/>
                <a:gd name="connsiteY0" fmla="*/ 422910 h 1441132"/>
                <a:gd name="connsiteX1" fmla="*/ 1459942 w 1988488"/>
                <a:gd name="connsiteY1" fmla="*/ 422910 h 1441132"/>
                <a:gd name="connsiteX2" fmla="*/ 891299 w 1988488"/>
                <a:gd name="connsiteY2" fmla="*/ 0 h 1441132"/>
                <a:gd name="connsiteX3" fmla="*/ 296939 w 1988488"/>
                <a:gd name="connsiteY3" fmla="*/ 593407 h 1441132"/>
                <a:gd name="connsiteX4" fmla="*/ 296939 w 1988488"/>
                <a:gd name="connsiteY4" fmla="*/ 599123 h 1441132"/>
                <a:gd name="connsiteX5" fmla="*/ 21667 w 1988488"/>
                <a:gd name="connsiteY5" fmla="*/ 1144905 h 1441132"/>
                <a:gd name="connsiteX6" fmla="*/ 418859 w 1988488"/>
                <a:gd name="connsiteY6" fmla="*/ 1441133 h 1441132"/>
                <a:gd name="connsiteX7" fmla="*/ 418859 w 1988488"/>
                <a:gd name="connsiteY7" fmla="*/ 1348740 h 1441132"/>
                <a:gd name="connsiteX8" fmla="*/ 92152 w 1988488"/>
                <a:gd name="connsiteY8" fmla="*/ 995362 h 1441132"/>
                <a:gd name="connsiteX9" fmla="*/ 355042 w 1988488"/>
                <a:gd name="connsiteY9" fmla="*/ 677228 h 1441132"/>
                <a:gd name="connsiteX10" fmla="*/ 393142 w 1988488"/>
                <a:gd name="connsiteY10" fmla="*/ 668655 h 1441132"/>
                <a:gd name="connsiteX11" fmla="*/ 390284 w 1988488"/>
                <a:gd name="connsiteY11" fmla="*/ 629603 h 1441132"/>
                <a:gd name="connsiteX12" fmla="*/ 388379 w 1988488"/>
                <a:gd name="connsiteY12" fmla="*/ 592455 h 1441132"/>
                <a:gd name="connsiteX13" fmla="*/ 890347 w 1988488"/>
                <a:gd name="connsiteY13" fmla="*/ 91440 h 1441132"/>
                <a:gd name="connsiteX14" fmla="*/ 1205624 w 1988488"/>
                <a:gd name="connsiteY14" fmla="*/ 202882 h 1441132"/>
                <a:gd name="connsiteX15" fmla="*/ 1379932 w 1988488"/>
                <a:gd name="connsiteY15" fmla="*/ 481965 h 1441132"/>
                <a:gd name="connsiteX16" fmla="*/ 1389457 w 1988488"/>
                <a:gd name="connsiteY16" fmla="*/ 521970 h 1441132"/>
                <a:gd name="connsiteX17" fmla="*/ 1430414 w 1988488"/>
                <a:gd name="connsiteY17" fmla="*/ 517207 h 1441132"/>
                <a:gd name="connsiteX18" fmla="*/ 1478039 w 1988488"/>
                <a:gd name="connsiteY18" fmla="*/ 514350 h 1441132"/>
                <a:gd name="connsiteX19" fmla="*/ 1896187 w 1988488"/>
                <a:gd name="connsiteY19" fmla="*/ 930593 h 1441132"/>
                <a:gd name="connsiteX20" fmla="*/ 1695209 w 1988488"/>
                <a:gd name="connsiteY20" fmla="*/ 1288733 h 1441132"/>
                <a:gd name="connsiteX21" fmla="*/ 1679969 w 1988488"/>
                <a:gd name="connsiteY21" fmla="*/ 1297305 h 1441132"/>
                <a:gd name="connsiteX22" fmla="*/ 1597101 w 1988488"/>
                <a:gd name="connsiteY22" fmla="*/ 1331595 h 1441132"/>
                <a:gd name="connsiteX23" fmla="*/ 1597101 w 1988488"/>
                <a:gd name="connsiteY23" fmla="*/ 1426845 h 1441132"/>
                <a:gd name="connsiteX24" fmla="*/ 1723784 w 1988488"/>
                <a:gd name="connsiteY24" fmla="*/ 1378268 h 1441132"/>
                <a:gd name="connsiteX25" fmla="*/ 1742834 w 1988488"/>
                <a:gd name="connsiteY25" fmla="*/ 1366837 h 1441132"/>
                <a:gd name="connsiteX26" fmla="*/ 1915237 w 1988488"/>
                <a:gd name="connsiteY26" fmla="*/ 667703 h 1441132"/>
                <a:gd name="connsiteX27" fmla="*/ 1478039 w 1988488"/>
                <a:gd name="connsiteY27" fmla="*/ 422910 h 1441132"/>
                <a:gd name="connsiteX28" fmla="*/ 1478039 w 1988488"/>
                <a:gd name="connsiteY28" fmla="*/ 422910 h 144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88488" h="1441132">
                  <a:moveTo>
                    <a:pt x="1478039" y="422910"/>
                  </a:moveTo>
                  <a:cubicBezTo>
                    <a:pt x="1472324" y="422910"/>
                    <a:pt x="1466609" y="422910"/>
                    <a:pt x="1459942" y="422910"/>
                  </a:cubicBezTo>
                  <a:cubicBezTo>
                    <a:pt x="1384694" y="171450"/>
                    <a:pt x="1153237" y="0"/>
                    <a:pt x="891299" y="0"/>
                  </a:cubicBezTo>
                  <a:cubicBezTo>
                    <a:pt x="563639" y="0"/>
                    <a:pt x="296939" y="265748"/>
                    <a:pt x="296939" y="593407"/>
                  </a:cubicBezTo>
                  <a:cubicBezTo>
                    <a:pt x="296939" y="595312"/>
                    <a:pt x="296939" y="597218"/>
                    <a:pt x="296939" y="599123"/>
                  </a:cubicBezTo>
                  <a:cubicBezTo>
                    <a:pt x="70244" y="674370"/>
                    <a:pt x="-52628" y="918210"/>
                    <a:pt x="21667" y="1144905"/>
                  </a:cubicBezTo>
                  <a:cubicBezTo>
                    <a:pt x="78817" y="1317308"/>
                    <a:pt x="236931" y="1435418"/>
                    <a:pt x="418859" y="1441133"/>
                  </a:cubicBezTo>
                  <a:lnTo>
                    <a:pt x="418859" y="1348740"/>
                  </a:lnTo>
                  <a:cubicBezTo>
                    <a:pt x="231217" y="1341120"/>
                    <a:pt x="85484" y="1183005"/>
                    <a:pt x="92152" y="995362"/>
                  </a:cubicBezTo>
                  <a:cubicBezTo>
                    <a:pt x="97867" y="842010"/>
                    <a:pt x="205499" y="712470"/>
                    <a:pt x="355042" y="677228"/>
                  </a:cubicBezTo>
                  <a:lnTo>
                    <a:pt x="393142" y="668655"/>
                  </a:lnTo>
                  <a:lnTo>
                    <a:pt x="390284" y="629603"/>
                  </a:lnTo>
                  <a:cubicBezTo>
                    <a:pt x="389331" y="615315"/>
                    <a:pt x="388379" y="603885"/>
                    <a:pt x="388379" y="592455"/>
                  </a:cubicBezTo>
                  <a:cubicBezTo>
                    <a:pt x="389331" y="315278"/>
                    <a:pt x="613169" y="91440"/>
                    <a:pt x="890347" y="91440"/>
                  </a:cubicBezTo>
                  <a:cubicBezTo>
                    <a:pt x="1005599" y="90487"/>
                    <a:pt x="1117042" y="130493"/>
                    <a:pt x="1205624" y="202882"/>
                  </a:cubicBezTo>
                  <a:cubicBezTo>
                    <a:pt x="1293254" y="273368"/>
                    <a:pt x="1354214" y="371475"/>
                    <a:pt x="1379932" y="481965"/>
                  </a:cubicBezTo>
                  <a:lnTo>
                    <a:pt x="1389457" y="521970"/>
                  </a:lnTo>
                  <a:lnTo>
                    <a:pt x="1430414" y="517207"/>
                  </a:lnTo>
                  <a:cubicBezTo>
                    <a:pt x="1445654" y="515303"/>
                    <a:pt x="1461847" y="514350"/>
                    <a:pt x="1478039" y="514350"/>
                  </a:cubicBezTo>
                  <a:cubicBezTo>
                    <a:pt x="1708544" y="513398"/>
                    <a:pt x="1896187" y="700087"/>
                    <a:pt x="1896187" y="930593"/>
                  </a:cubicBezTo>
                  <a:cubicBezTo>
                    <a:pt x="1896187" y="1077278"/>
                    <a:pt x="1819987" y="1212533"/>
                    <a:pt x="1695209" y="1288733"/>
                  </a:cubicBezTo>
                  <a:cubicBezTo>
                    <a:pt x="1690447" y="1291590"/>
                    <a:pt x="1684732" y="1294448"/>
                    <a:pt x="1679969" y="1297305"/>
                  </a:cubicBezTo>
                  <a:cubicBezTo>
                    <a:pt x="1653299" y="1311593"/>
                    <a:pt x="1625676" y="1323022"/>
                    <a:pt x="1597101" y="1331595"/>
                  </a:cubicBezTo>
                  <a:lnTo>
                    <a:pt x="1597101" y="1426845"/>
                  </a:lnTo>
                  <a:cubicBezTo>
                    <a:pt x="1640917" y="1416368"/>
                    <a:pt x="1683779" y="1400175"/>
                    <a:pt x="1723784" y="1378268"/>
                  </a:cubicBezTo>
                  <a:cubicBezTo>
                    <a:pt x="1730451" y="1374458"/>
                    <a:pt x="1736167" y="1370647"/>
                    <a:pt x="1742834" y="1366837"/>
                  </a:cubicBezTo>
                  <a:cubicBezTo>
                    <a:pt x="1983817" y="1221105"/>
                    <a:pt x="2060017" y="907732"/>
                    <a:pt x="1915237" y="667703"/>
                  </a:cubicBezTo>
                  <a:cubicBezTo>
                    <a:pt x="1821892" y="516255"/>
                    <a:pt x="1656157" y="422910"/>
                    <a:pt x="1478039" y="422910"/>
                  </a:cubicBezTo>
                  <a:lnTo>
                    <a:pt x="1478039" y="422910"/>
                  </a:lnTo>
                  <a:close/>
                </a:path>
              </a:pathLst>
            </a:custGeom>
            <a:grpFill/>
            <a:ln w="9525" cap="flat">
              <a:noFill/>
              <a:prstDash val="solid"/>
              <a:miter/>
            </a:ln>
          </p:spPr>
          <p:txBody>
            <a:bodyPr rtlCol="0" anchor="ctr"/>
            <a:lstStyle/>
            <a:p>
              <a:pPr marL="0" marR="0" lvl="0" indent="0" algn="l" defTabSz="913767"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srgbClr val="717074"/>
                </a:solidFill>
                <a:effectLst/>
                <a:uLnTx/>
                <a:uFillTx/>
                <a:latin typeface="Metropolis"/>
                <a:ea typeface="+mn-ea"/>
                <a:cs typeface="+mn-cs"/>
              </a:endParaRPr>
            </a:p>
          </p:txBody>
        </p:sp>
        <p:sp>
          <p:nvSpPr>
            <p:cNvPr id="105" name="Graphic 3">
              <a:extLst>
                <a:ext uri="{FF2B5EF4-FFF2-40B4-BE49-F238E27FC236}">
                  <a16:creationId xmlns:a16="http://schemas.microsoft.com/office/drawing/2014/main" id="{37A27222-6B13-1BE8-139D-484B8F9DBE41}"/>
                </a:ext>
              </a:extLst>
            </p:cNvPr>
            <p:cNvSpPr/>
            <p:nvPr/>
          </p:nvSpPr>
          <p:spPr>
            <a:xfrm>
              <a:off x="5368500" y="2607413"/>
              <a:ext cx="209164" cy="315920"/>
            </a:xfrm>
            <a:custGeom>
              <a:avLst/>
              <a:gdLst>
                <a:gd name="connsiteX0" fmla="*/ 684847 w 697477"/>
                <a:gd name="connsiteY0" fmla="*/ 917257 h 1053465"/>
                <a:gd name="connsiteX1" fmla="*/ 549593 w 697477"/>
                <a:gd name="connsiteY1" fmla="*/ 1053465 h 1053465"/>
                <a:gd name="connsiteX2" fmla="*/ 418147 w 697477"/>
                <a:gd name="connsiteY2" fmla="*/ 917257 h 1053465"/>
                <a:gd name="connsiteX3" fmla="*/ 419100 w 697477"/>
                <a:gd name="connsiteY3" fmla="*/ 852488 h 1053465"/>
                <a:gd name="connsiteX4" fmla="*/ 483870 w 697477"/>
                <a:gd name="connsiteY4" fmla="*/ 853440 h 1053465"/>
                <a:gd name="connsiteX5" fmla="*/ 505777 w 697477"/>
                <a:gd name="connsiteY5" fmla="*/ 876300 h 1053465"/>
                <a:gd name="connsiteX6" fmla="*/ 505777 w 697477"/>
                <a:gd name="connsiteY6" fmla="*/ 92392 h 1053465"/>
                <a:gd name="connsiteX7" fmla="*/ 75247 w 697477"/>
                <a:gd name="connsiteY7" fmla="*/ 92392 h 1053465"/>
                <a:gd name="connsiteX8" fmla="*/ 0 w 697477"/>
                <a:gd name="connsiteY8" fmla="*/ 0 h 1053465"/>
                <a:gd name="connsiteX9" fmla="*/ 597218 w 697477"/>
                <a:gd name="connsiteY9" fmla="*/ 0 h 1053465"/>
                <a:gd name="connsiteX10" fmla="*/ 597218 w 697477"/>
                <a:gd name="connsiteY10" fmla="*/ 873443 h 1053465"/>
                <a:gd name="connsiteX11" fmla="*/ 618172 w 697477"/>
                <a:gd name="connsiteY11" fmla="*/ 852488 h 1053465"/>
                <a:gd name="connsiteX12" fmla="*/ 682943 w 697477"/>
                <a:gd name="connsiteY12" fmla="*/ 853440 h 1053465"/>
                <a:gd name="connsiteX13" fmla="*/ 684847 w 697477"/>
                <a:gd name="connsiteY13" fmla="*/ 917257 h 1053465"/>
                <a:gd name="connsiteX14" fmla="*/ 684847 w 697477"/>
                <a:gd name="connsiteY14" fmla="*/ 917257 h 105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7477" h="1053465">
                  <a:moveTo>
                    <a:pt x="684847" y="917257"/>
                  </a:moveTo>
                  <a:lnTo>
                    <a:pt x="549593" y="1053465"/>
                  </a:lnTo>
                  <a:lnTo>
                    <a:pt x="418147" y="917257"/>
                  </a:lnTo>
                  <a:cubicBezTo>
                    <a:pt x="400050" y="899160"/>
                    <a:pt x="401002" y="869632"/>
                    <a:pt x="419100" y="852488"/>
                  </a:cubicBezTo>
                  <a:cubicBezTo>
                    <a:pt x="437197" y="835343"/>
                    <a:pt x="466725" y="835343"/>
                    <a:pt x="483870" y="853440"/>
                  </a:cubicBezTo>
                  <a:lnTo>
                    <a:pt x="505777" y="876300"/>
                  </a:lnTo>
                  <a:lnTo>
                    <a:pt x="505777" y="92392"/>
                  </a:lnTo>
                  <a:lnTo>
                    <a:pt x="75247" y="92392"/>
                  </a:lnTo>
                  <a:lnTo>
                    <a:pt x="0" y="0"/>
                  </a:lnTo>
                  <a:lnTo>
                    <a:pt x="597218" y="0"/>
                  </a:lnTo>
                  <a:lnTo>
                    <a:pt x="597218" y="873443"/>
                  </a:lnTo>
                  <a:lnTo>
                    <a:pt x="618172" y="852488"/>
                  </a:lnTo>
                  <a:cubicBezTo>
                    <a:pt x="636270" y="835343"/>
                    <a:pt x="665797" y="835343"/>
                    <a:pt x="682943" y="853440"/>
                  </a:cubicBezTo>
                  <a:cubicBezTo>
                    <a:pt x="701993" y="872490"/>
                    <a:pt x="701993" y="900113"/>
                    <a:pt x="684847" y="917257"/>
                  </a:cubicBezTo>
                  <a:lnTo>
                    <a:pt x="684847" y="917257"/>
                  </a:lnTo>
                  <a:close/>
                </a:path>
              </a:pathLst>
            </a:custGeom>
            <a:grpFill/>
            <a:ln w="9525" cap="flat">
              <a:noFill/>
              <a:prstDash val="solid"/>
              <a:miter/>
            </a:ln>
          </p:spPr>
          <p:txBody>
            <a:bodyPr rtlCol="0" anchor="ctr"/>
            <a:lstStyle/>
            <a:p>
              <a:pPr marL="0" marR="0" lvl="0" indent="0" algn="l" defTabSz="913767"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srgbClr val="717074"/>
                </a:solidFill>
                <a:effectLst/>
                <a:uLnTx/>
                <a:uFillTx/>
                <a:latin typeface="Metropolis"/>
                <a:ea typeface="+mn-ea"/>
                <a:cs typeface="+mn-cs"/>
              </a:endParaRPr>
            </a:p>
          </p:txBody>
        </p:sp>
        <p:sp>
          <p:nvSpPr>
            <p:cNvPr id="106" name="Graphic 3">
              <a:extLst>
                <a:ext uri="{FF2B5EF4-FFF2-40B4-BE49-F238E27FC236}">
                  <a16:creationId xmlns:a16="http://schemas.microsoft.com/office/drawing/2014/main" id="{82653948-72C0-A7C6-294D-40A06C701000}"/>
                </a:ext>
              </a:extLst>
            </p:cNvPr>
            <p:cNvSpPr/>
            <p:nvPr/>
          </p:nvSpPr>
          <p:spPr>
            <a:xfrm>
              <a:off x="5270554" y="2608270"/>
              <a:ext cx="204204" cy="313920"/>
            </a:xfrm>
            <a:custGeom>
              <a:avLst/>
              <a:gdLst>
                <a:gd name="connsiteX0" fmla="*/ 96105 w 680940"/>
                <a:gd name="connsiteY0" fmla="*/ 1046798 h 1046797"/>
                <a:gd name="connsiteX1" fmla="*/ 96105 w 680940"/>
                <a:gd name="connsiteY1" fmla="*/ 180975 h 1046797"/>
                <a:gd name="connsiteX2" fmla="*/ 78960 w 680940"/>
                <a:gd name="connsiteY2" fmla="*/ 200025 h 1046797"/>
                <a:gd name="connsiteX3" fmla="*/ 14190 w 680940"/>
                <a:gd name="connsiteY3" fmla="*/ 201930 h 1046797"/>
                <a:gd name="connsiteX4" fmla="*/ 12285 w 680940"/>
                <a:gd name="connsiteY4" fmla="*/ 137160 h 1046797"/>
                <a:gd name="connsiteX5" fmla="*/ 12285 w 680940"/>
                <a:gd name="connsiteY5" fmla="*/ 137160 h 1046797"/>
                <a:gd name="connsiteX6" fmla="*/ 140873 w 680940"/>
                <a:gd name="connsiteY6" fmla="*/ 0 h 1046797"/>
                <a:gd name="connsiteX7" fmla="*/ 279937 w 680940"/>
                <a:gd name="connsiteY7" fmla="*/ 135255 h 1046797"/>
                <a:gd name="connsiteX8" fmla="*/ 278985 w 680940"/>
                <a:gd name="connsiteY8" fmla="*/ 200025 h 1046797"/>
                <a:gd name="connsiteX9" fmla="*/ 215168 w 680940"/>
                <a:gd name="connsiteY9" fmla="*/ 200977 h 1046797"/>
                <a:gd name="connsiteX10" fmla="*/ 189450 w 680940"/>
                <a:gd name="connsiteY10" fmla="*/ 175260 h 1046797"/>
                <a:gd name="connsiteX11" fmla="*/ 189450 w 680940"/>
                <a:gd name="connsiteY11" fmla="*/ 954405 h 1046797"/>
                <a:gd name="connsiteX12" fmla="*/ 605693 w 680940"/>
                <a:gd name="connsiteY12" fmla="*/ 954405 h 1046797"/>
                <a:gd name="connsiteX13" fmla="*/ 680940 w 680940"/>
                <a:gd name="connsiteY13" fmla="*/ 1046798 h 1046797"/>
                <a:gd name="connsiteX14" fmla="*/ 96105 w 680940"/>
                <a:gd name="connsiteY14" fmla="*/ 1046798 h 1046797"/>
                <a:gd name="connsiteX15" fmla="*/ 96105 w 680940"/>
                <a:gd name="connsiteY15" fmla="*/ 1046798 h 1046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0940" h="1046797">
                  <a:moveTo>
                    <a:pt x="96105" y="1046798"/>
                  </a:moveTo>
                  <a:lnTo>
                    <a:pt x="96105" y="180975"/>
                  </a:lnTo>
                  <a:lnTo>
                    <a:pt x="78960" y="200025"/>
                  </a:lnTo>
                  <a:cubicBezTo>
                    <a:pt x="61815" y="218122"/>
                    <a:pt x="32287" y="219075"/>
                    <a:pt x="14190" y="201930"/>
                  </a:cubicBezTo>
                  <a:cubicBezTo>
                    <a:pt x="-3907" y="184785"/>
                    <a:pt x="-4860" y="155258"/>
                    <a:pt x="12285" y="137160"/>
                  </a:cubicBezTo>
                  <a:lnTo>
                    <a:pt x="12285" y="137160"/>
                  </a:lnTo>
                  <a:lnTo>
                    <a:pt x="140873" y="0"/>
                  </a:lnTo>
                  <a:lnTo>
                    <a:pt x="279937" y="135255"/>
                  </a:lnTo>
                  <a:cubicBezTo>
                    <a:pt x="298035" y="153352"/>
                    <a:pt x="297082" y="182880"/>
                    <a:pt x="278985" y="200025"/>
                  </a:cubicBezTo>
                  <a:cubicBezTo>
                    <a:pt x="261840" y="217170"/>
                    <a:pt x="233265" y="217170"/>
                    <a:pt x="215168" y="200977"/>
                  </a:cubicBezTo>
                  <a:lnTo>
                    <a:pt x="189450" y="175260"/>
                  </a:lnTo>
                  <a:lnTo>
                    <a:pt x="189450" y="954405"/>
                  </a:lnTo>
                  <a:lnTo>
                    <a:pt x="605693" y="954405"/>
                  </a:lnTo>
                  <a:lnTo>
                    <a:pt x="680940" y="1046798"/>
                  </a:lnTo>
                  <a:lnTo>
                    <a:pt x="96105" y="1046798"/>
                  </a:lnTo>
                  <a:lnTo>
                    <a:pt x="96105" y="1046798"/>
                  </a:lnTo>
                  <a:close/>
                </a:path>
              </a:pathLst>
            </a:custGeom>
            <a:grpFill/>
            <a:ln w="9525" cap="flat">
              <a:noFill/>
              <a:prstDash val="solid"/>
              <a:miter/>
            </a:ln>
          </p:spPr>
          <p:txBody>
            <a:bodyPr rtlCol="0" anchor="ctr"/>
            <a:lstStyle/>
            <a:p>
              <a:pPr marL="0" marR="0" lvl="0" indent="0" algn="l" defTabSz="913767"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srgbClr val="717074"/>
                </a:solidFill>
                <a:effectLst/>
                <a:uLnTx/>
                <a:uFillTx/>
                <a:latin typeface="Metropolis"/>
                <a:ea typeface="+mn-ea"/>
                <a:cs typeface="+mn-cs"/>
              </a:endParaRPr>
            </a:p>
          </p:txBody>
        </p:sp>
        <p:sp>
          <p:nvSpPr>
            <p:cNvPr id="107" name="Graphic 3">
              <a:extLst>
                <a:ext uri="{FF2B5EF4-FFF2-40B4-BE49-F238E27FC236}">
                  <a16:creationId xmlns:a16="http://schemas.microsoft.com/office/drawing/2014/main" id="{C451DC8E-CB05-79BB-0B83-E5730E4D2686}"/>
                </a:ext>
              </a:extLst>
            </p:cNvPr>
            <p:cNvSpPr/>
            <p:nvPr/>
          </p:nvSpPr>
          <p:spPr>
            <a:xfrm>
              <a:off x="5362787" y="2679681"/>
              <a:ext cx="118827" cy="177097"/>
            </a:xfrm>
            <a:custGeom>
              <a:avLst/>
              <a:gdLst>
                <a:gd name="connsiteX0" fmla="*/ 341947 w 396239"/>
                <a:gd name="connsiteY0" fmla="*/ 16192 h 590549"/>
                <a:gd name="connsiteX1" fmla="*/ 348615 w 396239"/>
                <a:gd name="connsiteY1" fmla="*/ 0 h 590549"/>
                <a:gd name="connsiteX2" fmla="*/ 241935 w 396239"/>
                <a:gd name="connsiteY2" fmla="*/ 0 h 590549"/>
                <a:gd name="connsiteX3" fmla="*/ 34290 w 396239"/>
                <a:gd name="connsiteY3" fmla="*/ 311467 h 590549"/>
                <a:gd name="connsiteX4" fmla="*/ 210502 w 396239"/>
                <a:gd name="connsiteY4" fmla="*/ 311467 h 590549"/>
                <a:gd name="connsiteX5" fmla="*/ 6668 w 396239"/>
                <a:gd name="connsiteY5" fmla="*/ 579120 h 590549"/>
                <a:gd name="connsiteX6" fmla="*/ 0 w 396239"/>
                <a:gd name="connsiteY6" fmla="*/ 590550 h 590549"/>
                <a:gd name="connsiteX7" fmla="*/ 113347 w 396239"/>
                <a:gd name="connsiteY7" fmla="*/ 590550 h 590549"/>
                <a:gd name="connsiteX8" fmla="*/ 396240 w 396239"/>
                <a:gd name="connsiteY8" fmla="*/ 219075 h 590549"/>
                <a:gd name="connsiteX9" fmla="*/ 205740 w 396239"/>
                <a:gd name="connsiteY9" fmla="*/ 219075 h 590549"/>
                <a:gd name="connsiteX10" fmla="*/ 341947 w 396239"/>
                <a:gd name="connsiteY10" fmla="*/ 16192 h 59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6239" h="590549">
                  <a:moveTo>
                    <a:pt x="341947" y="16192"/>
                  </a:moveTo>
                  <a:cubicBezTo>
                    <a:pt x="344805" y="11430"/>
                    <a:pt x="347663" y="5715"/>
                    <a:pt x="348615" y="0"/>
                  </a:cubicBezTo>
                  <a:lnTo>
                    <a:pt x="241935" y="0"/>
                  </a:lnTo>
                  <a:lnTo>
                    <a:pt x="34290" y="311467"/>
                  </a:lnTo>
                  <a:lnTo>
                    <a:pt x="210502" y="311467"/>
                  </a:lnTo>
                  <a:lnTo>
                    <a:pt x="6668" y="579120"/>
                  </a:lnTo>
                  <a:cubicBezTo>
                    <a:pt x="3810" y="582930"/>
                    <a:pt x="1905" y="586740"/>
                    <a:pt x="0" y="590550"/>
                  </a:cubicBezTo>
                  <a:lnTo>
                    <a:pt x="113347" y="590550"/>
                  </a:lnTo>
                  <a:lnTo>
                    <a:pt x="396240" y="219075"/>
                  </a:lnTo>
                  <a:lnTo>
                    <a:pt x="205740" y="219075"/>
                  </a:lnTo>
                  <a:lnTo>
                    <a:pt x="341947" y="16192"/>
                  </a:lnTo>
                  <a:close/>
                </a:path>
              </a:pathLst>
            </a:custGeom>
            <a:grpFill/>
            <a:ln w="9525" cap="flat">
              <a:noFill/>
              <a:prstDash val="solid"/>
              <a:miter/>
            </a:ln>
          </p:spPr>
          <p:txBody>
            <a:bodyPr rtlCol="0" anchor="ctr"/>
            <a:lstStyle/>
            <a:p>
              <a:pPr marL="0" marR="0" lvl="0" indent="0" algn="l" defTabSz="913767"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srgbClr val="717074"/>
                </a:solidFill>
                <a:effectLst/>
                <a:uLnTx/>
                <a:uFillTx/>
                <a:latin typeface="Metropolis"/>
                <a:ea typeface="+mn-ea"/>
                <a:cs typeface="+mn-cs"/>
              </a:endParaRPr>
            </a:p>
          </p:txBody>
        </p:sp>
      </p:grpSp>
      <p:grpSp>
        <p:nvGrpSpPr>
          <p:cNvPr id="108" name="Group 107" descr="Network Card&#10;">
            <a:extLst>
              <a:ext uri="{FF2B5EF4-FFF2-40B4-BE49-F238E27FC236}">
                <a16:creationId xmlns:a16="http://schemas.microsoft.com/office/drawing/2014/main" id="{51376DDE-0DC4-AB4B-2922-92835B74D550}"/>
              </a:ext>
            </a:extLst>
          </p:cNvPr>
          <p:cNvGrpSpPr/>
          <p:nvPr/>
        </p:nvGrpSpPr>
        <p:grpSpPr>
          <a:xfrm>
            <a:off x="5540889" y="4462480"/>
            <a:ext cx="1106805" cy="829144"/>
            <a:chOff x="7124173" y="2008599"/>
            <a:chExt cx="602545" cy="451386"/>
          </a:xfrm>
          <a:solidFill>
            <a:schemeClr val="accent1"/>
          </a:solidFill>
        </p:grpSpPr>
        <p:sp>
          <p:nvSpPr>
            <p:cNvPr id="109" name="Picture Placeholder 91">
              <a:extLst>
                <a:ext uri="{FF2B5EF4-FFF2-40B4-BE49-F238E27FC236}">
                  <a16:creationId xmlns:a16="http://schemas.microsoft.com/office/drawing/2014/main" id="{ECC17630-AE75-AABA-257E-38EFDA619539}"/>
                </a:ext>
              </a:extLst>
            </p:cNvPr>
            <p:cNvSpPr/>
            <p:nvPr/>
          </p:nvSpPr>
          <p:spPr>
            <a:xfrm>
              <a:off x="7443060" y="2142743"/>
              <a:ext cx="185627" cy="185563"/>
            </a:xfrm>
            <a:custGeom>
              <a:avLst/>
              <a:gdLst>
                <a:gd name="connsiteX0" fmla="*/ 0 w 185627"/>
                <a:gd name="connsiteY0" fmla="*/ 0 h 185563"/>
                <a:gd name="connsiteX1" fmla="*/ 0 w 185627"/>
                <a:gd name="connsiteY1" fmla="*/ 185564 h 185563"/>
                <a:gd name="connsiteX2" fmla="*/ 185627 w 185627"/>
                <a:gd name="connsiteY2" fmla="*/ 185564 h 185563"/>
                <a:gd name="connsiteX3" fmla="*/ 185627 w 185627"/>
                <a:gd name="connsiteY3" fmla="*/ 0 h 185563"/>
                <a:gd name="connsiteX4" fmla="*/ 169942 w 185627"/>
                <a:gd name="connsiteY4" fmla="*/ 169752 h 185563"/>
                <a:gd name="connsiteX5" fmla="*/ 15812 w 185627"/>
                <a:gd name="connsiteY5" fmla="*/ 169752 h 185563"/>
                <a:gd name="connsiteX6" fmla="*/ 15812 w 185627"/>
                <a:gd name="connsiteY6" fmla="*/ 15622 h 185563"/>
                <a:gd name="connsiteX7" fmla="*/ 169942 w 185627"/>
                <a:gd name="connsiteY7" fmla="*/ 15622 h 18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627" h="185563">
                  <a:moveTo>
                    <a:pt x="0" y="0"/>
                  </a:moveTo>
                  <a:lnTo>
                    <a:pt x="0" y="185564"/>
                  </a:lnTo>
                  <a:lnTo>
                    <a:pt x="185627" y="185564"/>
                  </a:lnTo>
                  <a:lnTo>
                    <a:pt x="185627" y="0"/>
                  </a:lnTo>
                  <a:close/>
                  <a:moveTo>
                    <a:pt x="169942" y="169752"/>
                  </a:moveTo>
                  <a:lnTo>
                    <a:pt x="15812" y="169752"/>
                  </a:lnTo>
                  <a:lnTo>
                    <a:pt x="15812" y="15622"/>
                  </a:lnTo>
                  <a:lnTo>
                    <a:pt x="169942" y="15622"/>
                  </a:lnTo>
                  <a:close/>
                </a:path>
              </a:pathLst>
            </a:custGeom>
            <a:grpFill/>
            <a:ln w="6271" cap="flat">
              <a:noFill/>
              <a:prstDash val="solid"/>
              <a:miter/>
            </a:ln>
          </p:spPr>
          <p:txBody>
            <a:bodyPr rtlCol="0" anchor="ctr"/>
            <a:lstStyle/>
            <a:p>
              <a:endParaRPr lang="en-US"/>
            </a:p>
          </p:txBody>
        </p:sp>
        <p:sp>
          <p:nvSpPr>
            <p:cNvPr id="110" name="Picture Placeholder 91">
              <a:extLst>
                <a:ext uri="{FF2B5EF4-FFF2-40B4-BE49-F238E27FC236}">
                  <a16:creationId xmlns:a16="http://schemas.microsoft.com/office/drawing/2014/main" id="{CE903701-1A4C-4D60-91EA-07C354FF1307}"/>
                </a:ext>
              </a:extLst>
            </p:cNvPr>
            <p:cNvSpPr/>
            <p:nvPr/>
          </p:nvSpPr>
          <p:spPr>
            <a:xfrm>
              <a:off x="7258489" y="2179103"/>
              <a:ext cx="168569" cy="112718"/>
            </a:xfrm>
            <a:custGeom>
              <a:avLst/>
              <a:gdLst>
                <a:gd name="connsiteX0" fmla="*/ 112154 w 168569"/>
                <a:gd name="connsiteY0" fmla="*/ 64265 h 112718"/>
                <a:gd name="connsiteX1" fmla="*/ 168570 w 168569"/>
                <a:gd name="connsiteY1" fmla="*/ 64265 h 112718"/>
                <a:gd name="connsiteX2" fmla="*/ 168570 w 168569"/>
                <a:gd name="connsiteY2" fmla="*/ 48454 h 112718"/>
                <a:gd name="connsiteX3" fmla="*/ 112154 w 168569"/>
                <a:gd name="connsiteY3" fmla="*/ 48454 h 112718"/>
                <a:gd name="connsiteX4" fmla="*/ 48454 w 168569"/>
                <a:gd name="connsiteY4" fmla="*/ 564 h 112718"/>
                <a:gd name="connsiteX5" fmla="*/ 564 w 168569"/>
                <a:gd name="connsiteY5" fmla="*/ 64265 h 112718"/>
                <a:gd name="connsiteX6" fmla="*/ 64265 w 168569"/>
                <a:gd name="connsiteY6" fmla="*/ 112154 h 112718"/>
                <a:gd name="connsiteX7" fmla="*/ 112154 w 168569"/>
                <a:gd name="connsiteY7" fmla="*/ 64265 h 112718"/>
                <a:gd name="connsiteX8" fmla="*/ 16020 w 168569"/>
                <a:gd name="connsiteY8" fmla="*/ 56359 h 112718"/>
                <a:gd name="connsiteX9" fmla="*/ 56561 w 168569"/>
                <a:gd name="connsiteY9" fmla="*/ 15819 h 112718"/>
                <a:gd name="connsiteX10" fmla="*/ 97102 w 168569"/>
                <a:gd name="connsiteY10" fmla="*/ 56359 h 112718"/>
                <a:gd name="connsiteX11" fmla="*/ 56561 w 168569"/>
                <a:gd name="connsiteY11" fmla="*/ 96900 h 112718"/>
                <a:gd name="connsiteX12" fmla="*/ 16020 w 168569"/>
                <a:gd name="connsiteY12" fmla="*/ 56359 h 11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569" h="112718">
                  <a:moveTo>
                    <a:pt x="112154" y="64265"/>
                  </a:moveTo>
                  <a:lnTo>
                    <a:pt x="168570" y="64265"/>
                  </a:lnTo>
                  <a:lnTo>
                    <a:pt x="168570" y="48454"/>
                  </a:lnTo>
                  <a:lnTo>
                    <a:pt x="112154" y="48454"/>
                  </a:lnTo>
                  <a:cubicBezTo>
                    <a:pt x="107788" y="17639"/>
                    <a:pt x="79268" y="-3802"/>
                    <a:pt x="48454" y="564"/>
                  </a:cubicBezTo>
                  <a:cubicBezTo>
                    <a:pt x="17639" y="4931"/>
                    <a:pt x="-3802" y="33450"/>
                    <a:pt x="564" y="64265"/>
                  </a:cubicBezTo>
                  <a:cubicBezTo>
                    <a:pt x="4931" y="95080"/>
                    <a:pt x="33450" y="116520"/>
                    <a:pt x="64265" y="112154"/>
                  </a:cubicBezTo>
                  <a:cubicBezTo>
                    <a:pt x="89110" y="108634"/>
                    <a:pt x="108634" y="89110"/>
                    <a:pt x="112154" y="64265"/>
                  </a:cubicBezTo>
                  <a:close/>
                  <a:moveTo>
                    <a:pt x="16020" y="56359"/>
                  </a:moveTo>
                  <a:cubicBezTo>
                    <a:pt x="16020" y="33970"/>
                    <a:pt x="34171" y="15819"/>
                    <a:pt x="56561" y="15819"/>
                  </a:cubicBezTo>
                  <a:cubicBezTo>
                    <a:pt x="78951" y="15819"/>
                    <a:pt x="97102" y="33970"/>
                    <a:pt x="97102" y="56359"/>
                  </a:cubicBezTo>
                  <a:cubicBezTo>
                    <a:pt x="97102" y="78749"/>
                    <a:pt x="78951" y="96900"/>
                    <a:pt x="56561" y="96900"/>
                  </a:cubicBezTo>
                  <a:cubicBezTo>
                    <a:pt x="34185" y="96865"/>
                    <a:pt x="16055" y="78735"/>
                    <a:pt x="16020" y="56359"/>
                  </a:cubicBezTo>
                  <a:close/>
                </a:path>
              </a:pathLst>
            </a:custGeom>
            <a:grpFill/>
            <a:ln w="6271" cap="flat">
              <a:noFill/>
              <a:prstDash val="solid"/>
              <a:miter/>
            </a:ln>
          </p:spPr>
          <p:txBody>
            <a:bodyPr rtlCol="0" anchor="ctr"/>
            <a:lstStyle/>
            <a:p>
              <a:endParaRPr lang="en-US"/>
            </a:p>
          </p:txBody>
        </p:sp>
        <p:sp>
          <p:nvSpPr>
            <p:cNvPr id="111" name="Picture Placeholder 91">
              <a:extLst>
                <a:ext uri="{FF2B5EF4-FFF2-40B4-BE49-F238E27FC236}">
                  <a16:creationId xmlns:a16="http://schemas.microsoft.com/office/drawing/2014/main" id="{3C199B41-B024-B306-A263-E139746FFAE0}"/>
                </a:ext>
              </a:extLst>
            </p:cNvPr>
            <p:cNvSpPr/>
            <p:nvPr/>
          </p:nvSpPr>
          <p:spPr>
            <a:xfrm>
              <a:off x="7220750" y="2071845"/>
              <a:ext cx="505968" cy="316230"/>
            </a:xfrm>
            <a:custGeom>
              <a:avLst/>
              <a:gdLst>
                <a:gd name="connsiteX0" fmla="*/ 0 w 505968"/>
                <a:gd name="connsiteY0" fmla="*/ 0 h 316230"/>
                <a:gd name="connsiteX1" fmla="*/ 0 w 505968"/>
                <a:gd name="connsiteY1" fmla="*/ 15812 h 316230"/>
                <a:gd name="connsiteX2" fmla="*/ 490157 w 505968"/>
                <a:gd name="connsiteY2" fmla="*/ 15812 h 316230"/>
                <a:gd name="connsiteX3" fmla="*/ 490157 w 505968"/>
                <a:gd name="connsiteY3" fmla="*/ 300419 h 316230"/>
                <a:gd name="connsiteX4" fmla="*/ 0 w 505968"/>
                <a:gd name="connsiteY4" fmla="*/ 300419 h 316230"/>
                <a:gd name="connsiteX5" fmla="*/ 0 w 505968"/>
                <a:gd name="connsiteY5" fmla="*/ 316230 h 316230"/>
                <a:gd name="connsiteX6" fmla="*/ 505968 w 505968"/>
                <a:gd name="connsiteY6" fmla="*/ 316230 h 316230"/>
                <a:gd name="connsiteX7" fmla="*/ 505968 w 505968"/>
                <a:gd name="connsiteY7" fmla="*/ 0 h 316230"/>
                <a:gd name="connsiteX8" fmla="*/ 0 w 505968"/>
                <a:gd name="connsiteY8" fmla="*/ 0 h 31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5968" h="316230">
                  <a:moveTo>
                    <a:pt x="0" y="0"/>
                  </a:moveTo>
                  <a:lnTo>
                    <a:pt x="0" y="15812"/>
                  </a:lnTo>
                  <a:lnTo>
                    <a:pt x="490157" y="15812"/>
                  </a:lnTo>
                  <a:lnTo>
                    <a:pt x="490157" y="300419"/>
                  </a:lnTo>
                  <a:lnTo>
                    <a:pt x="0" y="300419"/>
                  </a:lnTo>
                  <a:lnTo>
                    <a:pt x="0" y="316230"/>
                  </a:lnTo>
                  <a:lnTo>
                    <a:pt x="505968" y="316230"/>
                  </a:lnTo>
                  <a:lnTo>
                    <a:pt x="505968" y="0"/>
                  </a:lnTo>
                  <a:lnTo>
                    <a:pt x="0" y="0"/>
                  </a:lnTo>
                  <a:close/>
                </a:path>
              </a:pathLst>
            </a:custGeom>
            <a:grpFill/>
            <a:ln w="6271" cap="flat">
              <a:noFill/>
              <a:prstDash val="solid"/>
              <a:miter/>
            </a:ln>
          </p:spPr>
          <p:txBody>
            <a:bodyPr rtlCol="0" anchor="ctr"/>
            <a:lstStyle/>
            <a:p>
              <a:endParaRPr lang="en-US"/>
            </a:p>
          </p:txBody>
        </p:sp>
        <p:sp>
          <p:nvSpPr>
            <p:cNvPr id="112" name="Picture Placeholder 91">
              <a:extLst>
                <a:ext uri="{FF2B5EF4-FFF2-40B4-BE49-F238E27FC236}">
                  <a16:creationId xmlns:a16="http://schemas.microsoft.com/office/drawing/2014/main" id="{84404BF6-2B64-DBA4-5861-B65AA3CECD96}"/>
                </a:ext>
              </a:extLst>
            </p:cNvPr>
            <p:cNvSpPr/>
            <p:nvPr/>
          </p:nvSpPr>
          <p:spPr>
            <a:xfrm>
              <a:off x="7124173" y="2008599"/>
              <a:ext cx="79057" cy="442722"/>
            </a:xfrm>
            <a:custGeom>
              <a:avLst/>
              <a:gdLst>
                <a:gd name="connsiteX0" fmla="*/ 0 w 79057"/>
                <a:gd name="connsiteY0" fmla="*/ 442722 h 442722"/>
                <a:gd name="connsiteX1" fmla="*/ 79058 w 79057"/>
                <a:gd name="connsiteY1" fmla="*/ 442722 h 442722"/>
                <a:gd name="connsiteX2" fmla="*/ 79058 w 79057"/>
                <a:gd name="connsiteY2" fmla="*/ 0 h 442722"/>
                <a:gd name="connsiteX3" fmla="*/ 0 w 79057"/>
                <a:gd name="connsiteY3" fmla="*/ 0 h 442722"/>
                <a:gd name="connsiteX4" fmla="*/ 15812 w 79057"/>
                <a:gd name="connsiteY4" fmla="*/ 15812 h 442722"/>
                <a:gd name="connsiteX5" fmla="*/ 63246 w 79057"/>
                <a:gd name="connsiteY5" fmla="*/ 15812 h 442722"/>
                <a:gd name="connsiteX6" fmla="*/ 63246 w 79057"/>
                <a:gd name="connsiteY6" fmla="*/ 426911 h 442722"/>
                <a:gd name="connsiteX7" fmla="*/ 15812 w 79057"/>
                <a:gd name="connsiteY7" fmla="*/ 426911 h 44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57" h="442722">
                  <a:moveTo>
                    <a:pt x="0" y="442722"/>
                  </a:moveTo>
                  <a:lnTo>
                    <a:pt x="79058" y="442722"/>
                  </a:lnTo>
                  <a:lnTo>
                    <a:pt x="79058" y="0"/>
                  </a:lnTo>
                  <a:lnTo>
                    <a:pt x="0" y="0"/>
                  </a:lnTo>
                  <a:close/>
                  <a:moveTo>
                    <a:pt x="15812" y="15812"/>
                  </a:moveTo>
                  <a:lnTo>
                    <a:pt x="63246" y="15812"/>
                  </a:lnTo>
                  <a:lnTo>
                    <a:pt x="63246" y="426911"/>
                  </a:lnTo>
                  <a:lnTo>
                    <a:pt x="15812" y="426911"/>
                  </a:lnTo>
                  <a:close/>
                </a:path>
              </a:pathLst>
            </a:custGeom>
            <a:grpFill/>
            <a:ln w="6271" cap="flat">
              <a:noFill/>
              <a:prstDash val="solid"/>
              <a:miter/>
            </a:ln>
          </p:spPr>
          <p:txBody>
            <a:bodyPr rtlCol="0" anchor="ctr"/>
            <a:lstStyle/>
            <a:p>
              <a:endParaRPr lang="en-US"/>
            </a:p>
          </p:txBody>
        </p:sp>
        <p:sp>
          <p:nvSpPr>
            <p:cNvPr id="113" name="Picture Placeholder 91">
              <a:extLst>
                <a:ext uri="{FF2B5EF4-FFF2-40B4-BE49-F238E27FC236}">
                  <a16:creationId xmlns:a16="http://schemas.microsoft.com/office/drawing/2014/main" id="{3DA5606F-CF67-B7BF-500D-67B6D2A03B53}"/>
                </a:ext>
              </a:extLst>
            </p:cNvPr>
            <p:cNvSpPr/>
            <p:nvPr/>
          </p:nvSpPr>
          <p:spPr>
            <a:xfrm>
              <a:off x="7388858" y="2403886"/>
              <a:ext cx="273159" cy="56099"/>
            </a:xfrm>
            <a:custGeom>
              <a:avLst/>
              <a:gdLst>
                <a:gd name="connsiteX0" fmla="*/ 257348 w 273159"/>
                <a:gd name="connsiteY0" fmla="*/ 40288 h 56099"/>
                <a:gd name="connsiteX1" fmla="*/ 218072 w 273159"/>
                <a:gd name="connsiteY1" fmla="*/ 40288 h 56099"/>
                <a:gd name="connsiteX2" fmla="*/ 218072 w 273159"/>
                <a:gd name="connsiteY2" fmla="*/ 0 h 56099"/>
                <a:gd name="connsiteX3" fmla="*/ 202261 w 273159"/>
                <a:gd name="connsiteY3" fmla="*/ 0 h 56099"/>
                <a:gd name="connsiteX4" fmla="*/ 202261 w 273159"/>
                <a:gd name="connsiteY4" fmla="*/ 40288 h 56099"/>
                <a:gd name="connsiteX5" fmla="*/ 168740 w 273159"/>
                <a:gd name="connsiteY5" fmla="*/ 40288 h 56099"/>
                <a:gd name="connsiteX6" fmla="*/ 168740 w 273159"/>
                <a:gd name="connsiteY6" fmla="*/ 0 h 56099"/>
                <a:gd name="connsiteX7" fmla="*/ 152929 w 273159"/>
                <a:gd name="connsiteY7" fmla="*/ 0 h 56099"/>
                <a:gd name="connsiteX8" fmla="*/ 152929 w 273159"/>
                <a:gd name="connsiteY8" fmla="*/ 40288 h 56099"/>
                <a:gd name="connsiteX9" fmla="*/ 119345 w 273159"/>
                <a:gd name="connsiteY9" fmla="*/ 40288 h 56099"/>
                <a:gd name="connsiteX10" fmla="*/ 119345 w 273159"/>
                <a:gd name="connsiteY10" fmla="*/ 0 h 56099"/>
                <a:gd name="connsiteX11" fmla="*/ 103534 w 273159"/>
                <a:gd name="connsiteY11" fmla="*/ 0 h 56099"/>
                <a:gd name="connsiteX12" fmla="*/ 103534 w 273159"/>
                <a:gd name="connsiteY12" fmla="*/ 40288 h 56099"/>
                <a:gd name="connsiteX13" fmla="*/ 70013 w 273159"/>
                <a:gd name="connsiteY13" fmla="*/ 40288 h 56099"/>
                <a:gd name="connsiteX14" fmla="*/ 70013 w 273159"/>
                <a:gd name="connsiteY14" fmla="*/ 0 h 56099"/>
                <a:gd name="connsiteX15" fmla="*/ 54202 w 273159"/>
                <a:gd name="connsiteY15" fmla="*/ 0 h 56099"/>
                <a:gd name="connsiteX16" fmla="*/ 54202 w 273159"/>
                <a:gd name="connsiteY16" fmla="*/ 40288 h 56099"/>
                <a:gd name="connsiteX17" fmla="*/ 15812 w 273159"/>
                <a:gd name="connsiteY17" fmla="*/ 40288 h 56099"/>
                <a:gd name="connsiteX18" fmla="*/ 15812 w 273159"/>
                <a:gd name="connsiteY18" fmla="*/ 0 h 56099"/>
                <a:gd name="connsiteX19" fmla="*/ 0 w 273159"/>
                <a:gd name="connsiteY19" fmla="*/ 0 h 56099"/>
                <a:gd name="connsiteX20" fmla="*/ 0 w 273159"/>
                <a:gd name="connsiteY20" fmla="*/ 56099 h 56099"/>
                <a:gd name="connsiteX21" fmla="*/ 273159 w 273159"/>
                <a:gd name="connsiteY21" fmla="*/ 56099 h 56099"/>
                <a:gd name="connsiteX22" fmla="*/ 273159 w 273159"/>
                <a:gd name="connsiteY22" fmla="*/ 0 h 56099"/>
                <a:gd name="connsiteX23" fmla="*/ 257348 w 273159"/>
                <a:gd name="connsiteY23" fmla="*/ 0 h 56099"/>
                <a:gd name="connsiteX24" fmla="*/ 257348 w 273159"/>
                <a:gd name="connsiteY24" fmla="*/ 40288 h 5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3159" h="56099">
                  <a:moveTo>
                    <a:pt x="257348" y="40288"/>
                  </a:moveTo>
                  <a:lnTo>
                    <a:pt x="218072" y="40288"/>
                  </a:lnTo>
                  <a:lnTo>
                    <a:pt x="218072" y="0"/>
                  </a:lnTo>
                  <a:lnTo>
                    <a:pt x="202261" y="0"/>
                  </a:lnTo>
                  <a:lnTo>
                    <a:pt x="202261" y="40288"/>
                  </a:lnTo>
                  <a:lnTo>
                    <a:pt x="168740" y="40288"/>
                  </a:lnTo>
                  <a:lnTo>
                    <a:pt x="168740" y="0"/>
                  </a:lnTo>
                  <a:lnTo>
                    <a:pt x="152929" y="0"/>
                  </a:lnTo>
                  <a:lnTo>
                    <a:pt x="152929" y="40288"/>
                  </a:lnTo>
                  <a:lnTo>
                    <a:pt x="119345" y="40288"/>
                  </a:lnTo>
                  <a:lnTo>
                    <a:pt x="119345" y="0"/>
                  </a:lnTo>
                  <a:lnTo>
                    <a:pt x="103534" y="0"/>
                  </a:lnTo>
                  <a:lnTo>
                    <a:pt x="103534" y="40288"/>
                  </a:lnTo>
                  <a:lnTo>
                    <a:pt x="70013" y="40288"/>
                  </a:lnTo>
                  <a:lnTo>
                    <a:pt x="70013" y="0"/>
                  </a:lnTo>
                  <a:lnTo>
                    <a:pt x="54202" y="0"/>
                  </a:lnTo>
                  <a:lnTo>
                    <a:pt x="54202" y="40288"/>
                  </a:lnTo>
                  <a:lnTo>
                    <a:pt x="15812" y="40288"/>
                  </a:lnTo>
                  <a:lnTo>
                    <a:pt x="15812" y="0"/>
                  </a:lnTo>
                  <a:lnTo>
                    <a:pt x="0" y="0"/>
                  </a:lnTo>
                  <a:lnTo>
                    <a:pt x="0" y="56099"/>
                  </a:lnTo>
                  <a:lnTo>
                    <a:pt x="273159" y="56099"/>
                  </a:lnTo>
                  <a:lnTo>
                    <a:pt x="273159" y="0"/>
                  </a:lnTo>
                  <a:lnTo>
                    <a:pt x="257348" y="0"/>
                  </a:lnTo>
                  <a:lnTo>
                    <a:pt x="257348" y="40288"/>
                  </a:lnTo>
                  <a:close/>
                </a:path>
              </a:pathLst>
            </a:custGeom>
            <a:grpFill/>
            <a:ln w="6271" cap="flat">
              <a:noFill/>
              <a:prstDash val="solid"/>
              <a:miter/>
            </a:ln>
          </p:spPr>
          <p:txBody>
            <a:bodyPr rtlCol="0" anchor="ctr"/>
            <a:lstStyle/>
            <a:p>
              <a:endParaRPr lang="en-US"/>
            </a:p>
          </p:txBody>
        </p:sp>
      </p:grpSp>
      <p:grpSp>
        <p:nvGrpSpPr>
          <p:cNvPr id="114" name="Group 113" descr="Cloud Analysis&#10;">
            <a:extLst>
              <a:ext uri="{FF2B5EF4-FFF2-40B4-BE49-F238E27FC236}">
                <a16:creationId xmlns:a16="http://schemas.microsoft.com/office/drawing/2014/main" id="{7E68D50E-3E6D-92E5-4D15-2B6EBB8E4071}"/>
              </a:ext>
            </a:extLst>
          </p:cNvPr>
          <p:cNvGrpSpPr/>
          <p:nvPr/>
        </p:nvGrpSpPr>
        <p:grpSpPr>
          <a:xfrm>
            <a:off x="2617835" y="4343343"/>
            <a:ext cx="1124296" cy="1059397"/>
            <a:chOff x="11080035" y="1971556"/>
            <a:chExt cx="600836" cy="566154"/>
          </a:xfrm>
          <a:solidFill>
            <a:schemeClr val="accent5"/>
          </a:solidFill>
        </p:grpSpPr>
        <p:sp>
          <p:nvSpPr>
            <p:cNvPr id="115" name="Picture Placeholder 91">
              <a:extLst>
                <a:ext uri="{FF2B5EF4-FFF2-40B4-BE49-F238E27FC236}">
                  <a16:creationId xmlns:a16="http://schemas.microsoft.com/office/drawing/2014/main" id="{D28C004B-1BCC-2FC5-92B5-D6F0EE73E460}"/>
                </a:ext>
              </a:extLst>
            </p:cNvPr>
            <p:cNvSpPr/>
            <p:nvPr/>
          </p:nvSpPr>
          <p:spPr>
            <a:xfrm>
              <a:off x="11080035" y="1971556"/>
              <a:ext cx="600836" cy="344014"/>
            </a:xfrm>
            <a:custGeom>
              <a:avLst/>
              <a:gdLst>
                <a:gd name="connsiteX0" fmla="*/ 517500 w 600836"/>
                <a:gd name="connsiteY0" fmla="*/ 128974 h 344014"/>
                <a:gd name="connsiteX1" fmla="*/ 391008 w 600836"/>
                <a:gd name="connsiteY1" fmla="*/ 0 h 344014"/>
                <a:gd name="connsiteX2" fmla="*/ 387846 w 600836"/>
                <a:gd name="connsiteY2" fmla="*/ 0 h 344014"/>
                <a:gd name="connsiteX3" fmla="*/ 267678 w 600836"/>
                <a:gd name="connsiteY3" fmla="*/ 87905 h 344014"/>
                <a:gd name="connsiteX4" fmla="*/ 222837 w 600836"/>
                <a:gd name="connsiteY4" fmla="*/ 77131 h 344014"/>
                <a:gd name="connsiteX5" fmla="*/ 220054 w 600836"/>
                <a:gd name="connsiteY5" fmla="*/ 77131 h 344014"/>
                <a:gd name="connsiteX6" fmla="*/ 111840 w 600836"/>
                <a:gd name="connsiteY6" fmla="*/ 165416 h 344014"/>
                <a:gd name="connsiteX7" fmla="*/ 90147 w 600836"/>
                <a:gd name="connsiteY7" fmla="*/ 162311 h 344014"/>
                <a:gd name="connsiteX8" fmla="*/ 87997 w 600836"/>
                <a:gd name="connsiteY8" fmla="*/ 162311 h 344014"/>
                <a:gd name="connsiteX9" fmla="*/ 21 w 600836"/>
                <a:gd name="connsiteY9" fmla="*/ 248948 h 344014"/>
                <a:gd name="connsiteX10" fmla="*/ 91981 w 600836"/>
                <a:gd name="connsiteY10" fmla="*/ 344015 h 344014"/>
                <a:gd name="connsiteX11" fmla="*/ 102353 w 600836"/>
                <a:gd name="connsiteY11" fmla="*/ 344015 h 344014"/>
                <a:gd name="connsiteX12" fmla="*/ 159275 w 600836"/>
                <a:gd name="connsiteY12" fmla="*/ 344015 h 344014"/>
                <a:gd name="connsiteX13" fmla="*/ 154025 w 600836"/>
                <a:gd name="connsiteY13" fmla="*/ 328170 h 344014"/>
                <a:gd name="connsiteX14" fmla="*/ 102543 w 600836"/>
                <a:gd name="connsiteY14" fmla="*/ 328170 h 344014"/>
                <a:gd name="connsiteX15" fmla="*/ 92424 w 600836"/>
                <a:gd name="connsiteY15" fmla="*/ 328170 h 344014"/>
                <a:gd name="connsiteX16" fmla="*/ 15833 w 600836"/>
                <a:gd name="connsiteY16" fmla="*/ 249328 h 344014"/>
                <a:gd name="connsiteX17" fmla="*/ 88060 w 600836"/>
                <a:gd name="connsiteY17" fmla="*/ 178092 h 344014"/>
                <a:gd name="connsiteX18" fmla="*/ 89894 w 600836"/>
                <a:gd name="connsiteY18" fmla="*/ 178092 h 344014"/>
                <a:gd name="connsiteX19" fmla="*/ 107729 w 600836"/>
                <a:gd name="connsiteY19" fmla="*/ 180627 h 344014"/>
                <a:gd name="connsiteX20" fmla="*/ 123857 w 600836"/>
                <a:gd name="connsiteY20" fmla="*/ 185127 h 344014"/>
                <a:gd name="connsiteX21" fmla="*/ 127399 w 600836"/>
                <a:gd name="connsiteY21" fmla="*/ 168648 h 344014"/>
                <a:gd name="connsiteX22" fmla="*/ 220054 w 600836"/>
                <a:gd name="connsiteY22" fmla="*/ 92595 h 344014"/>
                <a:gd name="connsiteX23" fmla="*/ 222394 w 600836"/>
                <a:gd name="connsiteY23" fmla="*/ 92595 h 344014"/>
                <a:gd name="connsiteX24" fmla="*/ 260785 w 600836"/>
                <a:gd name="connsiteY24" fmla="*/ 102038 h 344014"/>
                <a:gd name="connsiteX25" fmla="*/ 276280 w 600836"/>
                <a:gd name="connsiteY25" fmla="*/ 109580 h 344014"/>
                <a:gd name="connsiteX26" fmla="*/ 282605 w 600836"/>
                <a:gd name="connsiteY26" fmla="*/ 93609 h 344014"/>
                <a:gd name="connsiteX27" fmla="*/ 388099 w 600836"/>
                <a:gd name="connsiteY27" fmla="*/ 15781 h 344014"/>
                <a:gd name="connsiteX28" fmla="*/ 390882 w 600836"/>
                <a:gd name="connsiteY28" fmla="*/ 15781 h 344014"/>
                <a:gd name="connsiteX29" fmla="*/ 501942 w 600836"/>
                <a:gd name="connsiteY29" fmla="*/ 130368 h 344014"/>
                <a:gd name="connsiteX30" fmla="*/ 503143 w 600836"/>
                <a:gd name="connsiteY30" fmla="*/ 143424 h 344014"/>
                <a:gd name="connsiteX31" fmla="*/ 516235 w 600836"/>
                <a:gd name="connsiteY31" fmla="*/ 144692 h 344014"/>
                <a:gd name="connsiteX32" fmla="*/ 585173 w 600836"/>
                <a:gd name="connsiteY32" fmla="*/ 237667 h 344014"/>
                <a:gd name="connsiteX33" fmla="*/ 509278 w 600836"/>
                <a:gd name="connsiteY33" fmla="*/ 327030 h 344014"/>
                <a:gd name="connsiteX34" fmla="*/ 472785 w 600836"/>
                <a:gd name="connsiteY34" fmla="*/ 327030 h 344014"/>
                <a:gd name="connsiteX35" fmla="*/ 467979 w 600836"/>
                <a:gd name="connsiteY35" fmla="*/ 342874 h 344014"/>
                <a:gd name="connsiteX36" fmla="*/ 509088 w 600836"/>
                <a:gd name="connsiteY36" fmla="*/ 342874 h 344014"/>
                <a:gd name="connsiteX37" fmla="*/ 600795 w 600836"/>
                <a:gd name="connsiteY37" fmla="*/ 237984 h 344014"/>
                <a:gd name="connsiteX38" fmla="*/ 517500 w 600836"/>
                <a:gd name="connsiteY38" fmla="*/ 128974 h 34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0836" h="344014">
                  <a:moveTo>
                    <a:pt x="517500" y="128974"/>
                  </a:moveTo>
                  <a:cubicBezTo>
                    <a:pt x="511176" y="57801"/>
                    <a:pt x="457543" y="1584"/>
                    <a:pt x="391008" y="0"/>
                  </a:cubicBezTo>
                  <a:lnTo>
                    <a:pt x="387846" y="0"/>
                  </a:lnTo>
                  <a:cubicBezTo>
                    <a:pt x="334087" y="0"/>
                    <a:pt x="287664" y="36189"/>
                    <a:pt x="267678" y="87905"/>
                  </a:cubicBezTo>
                  <a:cubicBezTo>
                    <a:pt x="253671" y="81144"/>
                    <a:pt x="238381" y="77470"/>
                    <a:pt x="222837" y="77131"/>
                  </a:cubicBezTo>
                  <a:lnTo>
                    <a:pt x="220054" y="77131"/>
                  </a:lnTo>
                  <a:cubicBezTo>
                    <a:pt x="167716" y="77294"/>
                    <a:pt x="122612" y="114091"/>
                    <a:pt x="111840" y="165416"/>
                  </a:cubicBezTo>
                  <a:cubicBezTo>
                    <a:pt x="104768" y="163476"/>
                    <a:pt x="97479" y="162432"/>
                    <a:pt x="90147" y="162311"/>
                  </a:cubicBezTo>
                  <a:lnTo>
                    <a:pt x="87997" y="162311"/>
                  </a:lnTo>
                  <a:cubicBezTo>
                    <a:pt x="40120" y="162606"/>
                    <a:pt x="1149" y="200984"/>
                    <a:pt x="21" y="248948"/>
                  </a:cubicBezTo>
                  <a:cubicBezTo>
                    <a:pt x="-1117" y="297939"/>
                    <a:pt x="43408" y="342684"/>
                    <a:pt x="91981" y="344015"/>
                  </a:cubicBezTo>
                  <a:lnTo>
                    <a:pt x="102353" y="344015"/>
                  </a:lnTo>
                  <a:lnTo>
                    <a:pt x="159275" y="344015"/>
                  </a:lnTo>
                  <a:cubicBezTo>
                    <a:pt x="157251" y="338754"/>
                    <a:pt x="155543" y="333494"/>
                    <a:pt x="154025" y="328170"/>
                  </a:cubicBezTo>
                  <a:lnTo>
                    <a:pt x="102543" y="328170"/>
                  </a:lnTo>
                  <a:lnTo>
                    <a:pt x="92424" y="328170"/>
                  </a:lnTo>
                  <a:cubicBezTo>
                    <a:pt x="52136" y="327093"/>
                    <a:pt x="14884" y="288749"/>
                    <a:pt x="15833" y="249328"/>
                  </a:cubicBezTo>
                  <a:cubicBezTo>
                    <a:pt x="16820" y="209959"/>
                    <a:pt x="48762" y="178455"/>
                    <a:pt x="88060" y="178092"/>
                  </a:cubicBezTo>
                  <a:lnTo>
                    <a:pt x="89894" y="178092"/>
                  </a:lnTo>
                  <a:cubicBezTo>
                    <a:pt x="95923" y="178175"/>
                    <a:pt x="101916" y="179027"/>
                    <a:pt x="107729" y="180627"/>
                  </a:cubicBezTo>
                  <a:lnTo>
                    <a:pt x="123857" y="185127"/>
                  </a:lnTo>
                  <a:lnTo>
                    <a:pt x="127399" y="168648"/>
                  </a:lnTo>
                  <a:cubicBezTo>
                    <a:pt x="136676" y="124668"/>
                    <a:pt x="175198" y="93049"/>
                    <a:pt x="220054" y="92595"/>
                  </a:cubicBezTo>
                  <a:lnTo>
                    <a:pt x="222394" y="92595"/>
                  </a:lnTo>
                  <a:cubicBezTo>
                    <a:pt x="235717" y="92963"/>
                    <a:pt x="248806" y="96182"/>
                    <a:pt x="260785" y="102038"/>
                  </a:cubicBezTo>
                  <a:lnTo>
                    <a:pt x="276280" y="109580"/>
                  </a:lnTo>
                  <a:lnTo>
                    <a:pt x="282605" y="93609"/>
                  </a:lnTo>
                  <a:cubicBezTo>
                    <a:pt x="300883" y="46329"/>
                    <a:pt x="342309" y="15781"/>
                    <a:pt x="388099" y="15781"/>
                  </a:cubicBezTo>
                  <a:lnTo>
                    <a:pt x="390882" y="15781"/>
                  </a:lnTo>
                  <a:cubicBezTo>
                    <a:pt x="448436" y="17175"/>
                    <a:pt x="496186" y="66483"/>
                    <a:pt x="501942" y="130368"/>
                  </a:cubicBezTo>
                  <a:lnTo>
                    <a:pt x="503143" y="143424"/>
                  </a:lnTo>
                  <a:lnTo>
                    <a:pt x="516235" y="144692"/>
                  </a:lnTo>
                  <a:cubicBezTo>
                    <a:pt x="556080" y="148494"/>
                    <a:pt x="586375" y="189056"/>
                    <a:pt x="585173" y="237667"/>
                  </a:cubicBezTo>
                  <a:cubicBezTo>
                    <a:pt x="583972" y="286278"/>
                    <a:pt x="550072" y="327030"/>
                    <a:pt x="509278" y="327030"/>
                  </a:cubicBezTo>
                  <a:lnTo>
                    <a:pt x="472785" y="327030"/>
                  </a:lnTo>
                  <a:cubicBezTo>
                    <a:pt x="471457" y="332417"/>
                    <a:pt x="469813" y="337677"/>
                    <a:pt x="467979" y="342874"/>
                  </a:cubicBezTo>
                  <a:lnTo>
                    <a:pt x="509088" y="342874"/>
                  </a:lnTo>
                  <a:cubicBezTo>
                    <a:pt x="558547" y="342874"/>
                    <a:pt x="599530" y="296165"/>
                    <a:pt x="600795" y="237984"/>
                  </a:cubicBezTo>
                  <a:cubicBezTo>
                    <a:pt x="602250" y="180880"/>
                    <a:pt x="565251" y="133727"/>
                    <a:pt x="517500" y="128974"/>
                  </a:cubicBezTo>
                  <a:close/>
                </a:path>
              </a:pathLst>
            </a:custGeom>
            <a:grpFill/>
            <a:ln w="6271" cap="flat">
              <a:noFill/>
              <a:prstDash val="solid"/>
              <a:miter/>
            </a:ln>
          </p:spPr>
          <p:txBody>
            <a:bodyPr rtlCol="0" anchor="ctr"/>
            <a:lstStyle/>
            <a:p>
              <a:endParaRPr lang="en-US"/>
            </a:p>
          </p:txBody>
        </p:sp>
        <p:sp>
          <p:nvSpPr>
            <p:cNvPr id="116" name="Picture Placeholder 91">
              <a:extLst>
                <a:ext uri="{FF2B5EF4-FFF2-40B4-BE49-F238E27FC236}">
                  <a16:creationId xmlns:a16="http://schemas.microsoft.com/office/drawing/2014/main" id="{67DD075C-4413-10C0-2F3B-53EBABCED721}"/>
                </a:ext>
              </a:extLst>
            </p:cNvPr>
            <p:cNvSpPr/>
            <p:nvPr/>
          </p:nvSpPr>
          <p:spPr>
            <a:xfrm>
              <a:off x="11244918" y="2108009"/>
              <a:ext cx="427184" cy="429701"/>
            </a:xfrm>
            <a:custGeom>
              <a:avLst/>
              <a:gdLst>
                <a:gd name="connsiteX0" fmla="*/ 307017 w 427184"/>
                <a:gd name="connsiteY0" fmla="*/ 254716 h 429701"/>
                <a:gd name="connsiteX1" fmla="*/ 288486 w 427184"/>
                <a:gd name="connsiteY1" fmla="*/ 273032 h 429701"/>
                <a:gd name="connsiteX2" fmla="*/ 261290 w 427184"/>
                <a:gd name="connsiteY2" fmla="*/ 245779 h 429701"/>
                <a:gd name="connsiteX3" fmla="*/ 296265 w 427184"/>
                <a:gd name="connsiteY3" fmla="*/ 149382 h 429701"/>
                <a:gd name="connsiteX4" fmla="*/ 147068 w 427184"/>
                <a:gd name="connsiteY4" fmla="*/ 0 h 429701"/>
                <a:gd name="connsiteX5" fmla="*/ 146119 w 427184"/>
                <a:gd name="connsiteY5" fmla="*/ 0 h 429701"/>
                <a:gd name="connsiteX6" fmla="*/ 41826 w 427184"/>
                <a:gd name="connsiteY6" fmla="*/ 43414 h 429701"/>
                <a:gd name="connsiteX7" fmla="*/ 43471 w 427184"/>
                <a:gd name="connsiteY7" fmla="*/ 253575 h 429701"/>
                <a:gd name="connsiteX8" fmla="*/ 149850 w 427184"/>
                <a:gd name="connsiteY8" fmla="*/ 297939 h 429701"/>
                <a:gd name="connsiteX9" fmla="*/ 243581 w 427184"/>
                <a:gd name="connsiteY9" fmla="*/ 263462 h 429701"/>
                <a:gd name="connsiteX10" fmla="*/ 270840 w 427184"/>
                <a:gd name="connsiteY10" fmla="*/ 290778 h 429701"/>
                <a:gd name="connsiteX11" fmla="*/ 252372 w 427184"/>
                <a:gd name="connsiteY11" fmla="*/ 309284 h 429701"/>
                <a:gd name="connsiteX12" fmla="*/ 372540 w 427184"/>
                <a:gd name="connsiteY12" fmla="*/ 429702 h 429701"/>
                <a:gd name="connsiteX13" fmla="*/ 427184 w 427184"/>
                <a:gd name="connsiteY13" fmla="*/ 374943 h 429701"/>
                <a:gd name="connsiteX14" fmla="*/ 54475 w 427184"/>
                <a:gd name="connsiteY14" fmla="*/ 242357 h 429701"/>
                <a:gd name="connsiteX15" fmla="*/ 52768 w 427184"/>
                <a:gd name="connsiteY15" fmla="*/ 54632 h 429701"/>
                <a:gd name="connsiteX16" fmla="*/ 146182 w 427184"/>
                <a:gd name="connsiteY16" fmla="*/ 15845 h 429701"/>
                <a:gd name="connsiteX17" fmla="*/ 147068 w 427184"/>
                <a:gd name="connsiteY17" fmla="*/ 15845 h 429701"/>
                <a:gd name="connsiteX18" fmla="*/ 280453 w 427184"/>
                <a:gd name="connsiteY18" fmla="*/ 149382 h 429701"/>
                <a:gd name="connsiteX19" fmla="*/ 241747 w 427184"/>
                <a:gd name="connsiteY19" fmla="*/ 243815 h 429701"/>
                <a:gd name="connsiteX20" fmla="*/ 54475 w 427184"/>
                <a:gd name="connsiteY20" fmla="*/ 242357 h 429701"/>
                <a:gd name="connsiteX21" fmla="*/ 274761 w 427184"/>
                <a:gd name="connsiteY21" fmla="*/ 309474 h 429701"/>
                <a:gd name="connsiteX22" fmla="*/ 307017 w 427184"/>
                <a:gd name="connsiteY22" fmla="*/ 277088 h 429701"/>
                <a:gd name="connsiteX23" fmla="*/ 404795 w 427184"/>
                <a:gd name="connsiteY23" fmla="*/ 375070 h 429701"/>
                <a:gd name="connsiteX24" fmla="*/ 372476 w 427184"/>
                <a:gd name="connsiteY24" fmla="*/ 407456 h 429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7184" h="429701">
                  <a:moveTo>
                    <a:pt x="307017" y="254716"/>
                  </a:moveTo>
                  <a:lnTo>
                    <a:pt x="288486" y="273032"/>
                  </a:lnTo>
                  <a:lnTo>
                    <a:pt x="261290" y="245779"/>
                  </a:lnTo>
                  <a:cubicBezTo>
                    <a:pt x="284122" y="218898"/>
                    <a:pt x="296537" y="184681"/>
                    <a:pt x="296265" y="149382"/>
                  </a:cubicBezTo>
                  <a:cubicBezTo>
                    <a:pt x="295543" y="67133"/>
                    <a:pt x="229146" y="654"/>
                    <a:pt x="147068" y="0"/>
                  </a:cubicBezTo>
                  <a:lnTo>
                    <a:pt x="146119" y="0"/>
                  </a:lnTo>
                  <a:cubicBezTo>
                    <a:pt x="106970" y="-37"/>
                    <a:pt x="69426" y="15591"/>
                    <a:pt x="41826" y="43414"/>
                  </a:cubicBezTo>
                  <a:cubicBezTo>
                    <a:pt x="-14589" y="99947"/>
                    <a:pt x="-13830" y="196154"/>
                    <a:pt x="43471" y="253575"/>
                  </a:cubicBezTo>
                  <a:cubicBezTo>
                    <a:pt x="71639" y="281940"/>
                    <a:pt x="109916" y="297903"/>
                    <a:pt x="149850" y="297939"/>
                  </a:cubicBezTo>
                  <a:cubicBezTo>
                    <a:pt x="184175" y="297888"/>
                    <a:pt x="217375" y="285676"/>
                    <a:pt x="243581" y="263462"/>
                  </a:cubicBezTo>
                  <a:lnTo>
                    <a:pt x="270840" y="290778"/>
                  </a:lnTo>
                  <a:lnTo>
                    <a:pt x="252372" y="309284"/>
                  </a:lnTo>
                  <a:lnTo>
                    <a:pt x="372540" y="429702"/>
                  </a:lnTo>
                  <a:lnTo>
                    <a:pt x="427184" y="374943"/>
                  </a:lnTo>
                  <a:close/>
                  <a:moveTo>
                    <a:pt x="54475" y="242357"/>
                  </a:moveTo>
                  <a:cubicBezTo>
                    <a:pt x="3246" y="191021"/>
                    <a:pt x="2487" y="105080"/>
                    <a:pt x="52768" y="54632"/>
                  </a:cubicBezTo>
                  <a:cubicBezTo>
                    <a:pt x="77494" y="29730"/>
                    <a:pt x="111127" y="15765"/>
                    <a:pt x="146182" y="15845"/>
                  </a:cubicBezTo>
                  <a:lnTo>
                    <a:pt x="147068" y="15845"/>
                  </a:lnTo>
                  <a:cubicBezTo>
                    <a:pt x="220428" y="16464"/>
                    <a:pt x="279766" y="75869"/>
                    <a:pt x="280453" y="149382"/>
                  </a:cubicBezTo>
                  <a:cubicBezTo>
                    <a:pt x="280789" y="184802"/>
                    <a:pt x="266831" y="218856"/>
                    <a:pt x="241747" y="243815"/>
                  </a:cubicBezTo>
                  <a:cubicBezTo>
                    <a:pt x="191403" y="294453"/>
                    <a:pt x="105641" y="293693"/>
                    <a:pt x="54475" y="242357"/>
                  </a:cubicBezTo>
                  <a:close/>
                  <a:moveTo>
                    <a:pt x="274761" y="309474"/>
                  </a:moveTo>
                  <a:lnTo>
                    <a:pt x="307017" y="277088"/>
                  </a:lnTo>
                  <a:lnTo>
                    <a:pt x="404795" y="375070"/>
                  </a:lnTo>
                  <a:lnTo>
                    <a:pt x="372476" y="407456"/>
                  </a:lnTo>
                  <a:close/>
                </a:path>
              </a:pathLst>
            </a:custGeom>
            <a:grpFill/>
            <a:ln w="6271" cap="flat">
              <a:noFill/>
              <a:prstDash val="solid"/>
              <a:miter/>
            </a:ln>
          </p:spPr>
          <p:txBody>
            <a:bodyPr rtlCol="0" anchor="ctr"/>
            <a:lstStyle/>
            <a:p>
              <a:endParaRPr lang="en-US"/>
            </a:p>
          </p:txBody>
        </p:sp>
      </p:grpSp>
    </p:spTree>
    <p:extLst>
      <p:ext uri="{BB962C8B-B14F-4D97-AF65-F5344CB8AC3E}">
        <p14:creationId xmlns:p14="http://schemas.microsoft.com/office/powerpoint/2010/main" val="108425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VMware_white_16x9">
  <a:themeElements>
    <a:clrScheme name="Custom 6">
      <a:dk1>
        <a:srgbClr val="717074"/>
      </a:dk1>
      <a:lt1>
        <a:srgbClr val="FFFFFF"/>
      </a:lt1>
      <a:dk2>
        <a:srgbClr val="3F3F3F"/>
      </a:dk2>
      <a:lt2>
        <a:srgbClr val="F2F2F2"/>
      </a:lt2>
      <a:accent1>
        <a:srgbClr val="0091DA"/>
      </a:accent1>
      <a:accent2>
        <a:srgbClr val="1D428A"/>
      </a:accent2>
      <a:accent3>
        <a:srgbClr val="00C1D5"/>
      </a:accent3>
      <a:accent4>
        <a:srgbClr val="78BE20"/>
      </a:accent4>
      <a:accent5>
        <a:srgbClr val="7F35B2"/>
      </a:accent5>
      <a:accent6>
        <a:srgbClr val="459B36"/>
      </a:accent6>
      <a:hlink>
        <a:srgbClr val="1A418A"/>
      </a:hlink>
      <a:folHlink>
        <a:srgbClr val="3F3F3F"/>
      </a:folHlink>
    </a:clrScheme>
    <a:fontScheme name="Custom 19">
      <a:majorFont>
        <a:latin typeface="Metropolis Light"/>
        <a:ea typeface=""/>
        <a:cs typeface=""/>
      </a:majorFont>
      <a:minorFont>
        <a:latin typeface="Metropoli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Aft>
            <a:spcPts val="600"/>
          </a:spcAft>
          <a:defRPr sz="120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bwMode="gray">
        <a:ln w="25400">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130000"/>
          </a:lnSpc>
          <a:defRPr sz="1800" dirty="0" err="1" smtClean="0">
            <a:solidFill>
              <a:schemeClr val="tx2"/>
            </a:solidFill>
          </a:defRPr>
        </a:defPPr>
      </a:lstStyle>
    </a:txDef>
  </a:objectDefaults>
  <a:extraClrSchemeLst/>
  <a:custClrLst>
    <a:custClr name="Tangerine">
      <a:srgbClr val="EC7700"/>
    </a:custClr>
    <a:custClr name="Crimson">
      <a:srgbClr val="9F2842"/>
    </a:custClr>
    <a:custClr name="Pale Blue">
      <a:srgbClr val="F4F8FA"/>
    </a:custClr>
  </a:custClrLst>
  <a:extLst>
    <a:ext uri="{05A4C25C-085E-4340-85A3-A5531E510DB2}">
      <thm15:themeFamily xmlns:thm15="http://schemas.microsoft.com/office/thememl/2012/main" name="skinny-PPT-Light-June-2020-ACCESSIBLE" id="{0CECDBDA-90D1-134F-87E2-EE3800325540}" vid="{7B09F0D8-43AA-FF47-8B59-F16F1FFE8153}"/>
    </a:ext>
  </a:extLst>
</a:theme>
</file>

<file path=ppt/theme/theme2.xml><?xml version="1.0" encoding="utf-8"?>
<a:theme xmlns:a="http://schemas.openxmlformats.org/drawingml/2006/main" name="Office Theme">
  <a:themeElements>
    <a:clrScheme name="VMware">
      <a:dk1>
        <a:srgbClr val="717074"/>
      </a:dk1>
      <a:lt1>
        <a:sysClr val="window" lastClr="FFFFFF"/>
      </a:lt1>
      <a:dk2>
        <a:srgbClr val="000000"/>
      </a:dk2>
      <a:lt2>
        <a:srgbClr val="C6C6C8"/>
      </a:lt2>
      <a:accent1>
        <a:srgbClr val="0095D3"/>
      </a:accent1>
      <a:accent2>
        <a:srgbClr val="89CBDF"/>
      </a:accent2>
      <a:accent3>
        <a:srgbClr val="006990"/>
      </a:accent3>
      <a:accent4>
        <a:srgbClr val="6DB33F"/>
      </a:accent4>
      <a:accent5>
        <a:srgbClr val="C2CD23"/>
      </a:accent5>
      <a:accent6>
        <a:srgbClr val="387C2C"/>
      </a:accent6>
      <a:hlink>
        <a:srgbClr val="0095D3"/>
      </a:hlink>
      <a:folHlink>
        <a:srgbClr val="89CBD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Mware">
      <a:dk1>
        <a:srgbClr val="717074"/>
      </a:dk1>
      <a:lt1>
        <a:sysClr val="window" lastClr="FFFFFF"/>
      </a:lt1>
      <a:dk2>
        <a:srgbClr val="000000"/>
      </a:dk2>
      <a:lt2>
        <a:srgbClr val="C6C6C8"/>
      </a:lt2>
      <a:accent1>
        <a:srgbClr val="0095D3"/>
      </a:accent1>
      <a:accent2>
        <a:srgbClr val="89CBDF"/>
      </a:accent2>
      <a:accent3>
        <a:srgbClr val="006990"/>
      </a:accent3>
      <a:accent4>
        <a:srgbClr val="6DB33F"/>
      </a:accent4>
      <a:accent5>
        <a:srgbClr val="C2CD23"/>
      </a:accent5>
      <a:accent6>
        <a:srgbClr val="387C2C"/>
      </a:accent6>
      <a:hlink>
        <a:srgbClr val="0095D3"/>
      </a:hlink>
      <a:folHlink>
        <a:srgbClr val="89CBD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b3a237d-4129-4a2a-8fb3-b20be8ca4bd3" xsi:nil="true"/>
    <lcf76f155ced4ddcb4097134ff3c332f xmlns="1574f60c-ac38-4194-a250-8dc4c26ab34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19FF436750CE64A97E73FC4C6780D24" ma:contentTypeVersion="16" ma:contentTypeDescription="Create a new document." ma:contentTypeScope="" ma:versionID="04f68ef7d2612a4441bc196d130857eb">
  <xsd:schema xmlns:xsd="http://www.w3.org/2001/XMLSchema" xmlns:xs="http://www.w3.org/2001/XMLSchema" xmlns:p="http://schemas.microsoft.com/office/2006/metadata/properties" xmlns:ns2="1574f60c-ac38-4194-a250-8dc4c26ab34d" xmlns:ns3="ba966a1a-8c54-4d4f-9a8d-f868fb5024f4" xmlns:ns4="eb3a237d-4129-4a2a-8fb3-b20be8ca4bd3" targetNamespace="http://schemas.microsoft.com/office/2006/metadata/properties" ma:root="true" ma:fieldsID="aaa0df988a86f06bc9eaa343d7eb86a2" ns2:_="" ns3:_="" ns4:_="">
    <xsd:import namespace="1574f60c-ac38-4194-a250-8dc4c26ab34d"/>
    <xsd:import namespace="ba966a1a-8c54-4d4f-9a8d-f868fb5024f4"/>
    <xsd:import namespace="eb3a237d-4129-4a2a-8fb3-b20be8ca4bd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4: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74f60c-ac38-4194-a250-8dc4c26ab3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5e2881d-93c9-4b6d-a08c-48bb4ed1ec65"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966a1a-8c54-4d4f-9a8d-f868fb5024f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b3a237d-4129-4a2a-8fb3-b20be8ca4bd3"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3127238c-357a-41dc-bba4-2b4de28915b7}" ma:internalName="TaxCatchAll" ma:showField="CatchAllData" ma:web="ba966a1a-8c54-4d4f-9a8d-f868fb5024f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756537-BD40-483A-9065-083A2D2AA4C1}">
  <ds:schemaRefs>
    <ds:schemaRef ds:uri="http://schemas.microsoft.com/sharepoint/v3/contenttype/forms"/>
  </ds:schemaRefs>
</ds:datastoreItem>
</file>

<file path=customXml/itemProps2.xml><?xml version="1.0" encoding="utf-8"?>
<ds:datastoreItem xmlns:ds="http://schemas.openxmlformats.org/officeDocument/2006/customXml" ds:itemID="{E8064AF6-5844-4BF8-AF59-652137D7E222}">
  <ds:schemaRefs>
    <ds:schemaRef ds:uri="1574f60c-ac38-4194-a250-8dc4c26ab34d"/>
    <ds:schemaRef ds:uri="ba966a1a-8c54-4d4f-9a8d-f868fb5024f4"/>
    <ds:schemaRef ds:uri="eb3a237d-4129-4a2a-8fb3-b20be8ca4bd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9171BDA-AD62-4E30-89FC-2BB2FEE837ED}">
  <ds:schemaRefs>
    <ds:schemaRef ds:uri="1574f60c-ac38-4194-a250-8dc4c26ab34d"/>
    <ds:schemaRef ds:uri="ba966a1a-8c54-4d4f-9a8d-f868fb5024f4"/>
    <ds:schemaRef ds:uri="eb3a237d-4129-4a2a-8fb3-b20be8ca4bd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VMware_white_16x9</Template>
  <TotalTime>65905</TotalTime>
  <Words>1287</Words>
  <Application>Microsoft Macintosh PowerPoint</Application>
  <PresentationFormat>Custom</PresentationFormat>
  <Paragraphs>114</Paragraphs>
  <Slides>11</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Calibri</vt:lpstr>
      <vt:lpstr>Camphor Std</vt:lpstr>
      <vt:lpstr>Metropolis</vt:lpstr>
      <vt:lpstr>Metropolis Light</vt:lpstr>
      <vt:lpstr>Metropolis Medium</vt:lpstr>
      <vt:lpstr>Metropolis Semi Bold</vt:lpstr>
      <vt:lpstr>Open Sans</vt:lpstr>
      <vt:lpstr>System Font Regular</vt:lpstr>
      <vt:lpstr>VMware_white_16x9</vt:lpstr>
      <vt:lpstr>Reducing the Energy Consumption of IT Infrastructure</vt:lpstr>
      <vt:lpstr>PowerPoint Presentation</vt:lpstr>
      <vt:lpstr>PowerPoint Presentation</vt:lpstr>
      <vt:lpstr>PowerPoint Presentation</vt:lpstr>
      <vt:lpstr>Recommendations to Reduce IT Energy Consumption</vt:lpstr>
      <vt:lpstr>#1: Audit for Waste and Resource Optimization</vt:lpstr>
      <vt:lpstr>#2: Offload to DPUs</vt:lpstr>
      <vt:lpstr>#3: Replace On-Site Disaster Recovery with DRaaS</vt:lpstr>
      <vt:lpstr>VMware Cross-Cloud™ services</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Gardner</dc:creator>
  <cp:lastModifiedBy>Daniel Flaherty</cp:lastModifiedBy>
  <cp:revision>1001</cp:revision>
  <dcterms:created xsi:type="dcterms:W3CDTF">2020-09-22T16:30:21Z</dcterms:created>
  <dcterms:modified xsi:type="dcterms:W3CDTF">2023-03-16T20:14:10Z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0x010100C19FF436750CE64A97E73FC4C6780D24</vt:lpwstr>
  </property>
  <property fmtid="{D5CDD505-2E9C-101B-9397-08002B2CF9AE}" pid="3" name="MediaServiceImageTags">
    <vt:lpwstr/>
  </property>
</Properties>
</file>